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quickStyle4.xml" ContentType="application/vnd.openxmlformats-officedocument.drawingml.diagramStyl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698683A-9F7B-47C9-94AB-BCB37662E82C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5FA64AD-4665-4D3F-98FA-E319D786D8EB}">
      <dgm:prSet phldrT="[Текст]"/>
      <dgm:spPr/>
      <dgm:t>
        <a:bodyPr/>
        <a:lstStyle/>
        <a:p>
          <a:r>
            <a:rPr lang="ru-RU" dirty="0" smtClean="0"/>
            <a:t>Сбор материала</a:t>
          </a:r>
          <a:endParaRPr lang="ru-RU" dirty="0"/>
        </a:p>
      </dgm:t>
    </dgm:pt>
    <dgm:pt modelId="{1057474A-DEFD-4898-A657-16EBC8449F20}" type="parTrans" cxnId="{AFD3D992-F783-4678-8CA5-EC9AFA478552}">
      <dgm:prSet/>
      <dgm:spPr/>
      <dgm:t>
        <a:bodyPr/>
        <a:lstStyle/>
        <a:p>
          <a:endParaRPr lang="ru-RU"/>
        </a:p>
      </dgm:t>
    </dgm:pt>
    <dgm:pt modelId="{2BE36CD3-2822-44DB-B8CE-A62AF8BE6504}" type="sibTrans" cxnId="{AFD3D992-F783-4678-8CA5-EC9AFA478552}">
      <dgm:prSet/>
      <dgm:spPr/>
      <dgm:t>
        <a:bodyPr/>
        <a:lstStyle/>
        <a:p>
          <a:endParaRPr lang="ru-RU"/>
        </a:p>
      </dgm:t>
    </dgm:pt>
    <dgm:pt modelId="{AAAF3F5D-833F-48C4-90DD-E4851267B558}">
      <dgm:prSet phldrT="[Текст]"/>
      <dgm:spPr/>
      <dgm:t>
        <a:bodyPr/>
        <a:lstStyle/>
        <a:p>
          <a:r>
            <a:rPr lang="ru-RU" dirty="0" smtClean="0"/>
            <a:t>Ито г -публичная презентация</a:t>
          </a:r>
          <a:endParaRPr lang="ru-RU" dirty="0"/>
        </a:p>
      </dgm:t>
    </dgm:pt>
    <dgm:pt modelId="{795BCC28-2448-49F6-8BEC-C8F436AB19CB}" type="parTrans" cxnId="{2DE357EE-C7A1-49B5-B923-89658F9BAD0D}">
      <dgm:prSet/>
      <dgm:spPr/>
      <dgm:t>
        <a:bodyPr/>
        <a:lstStyle/>
        <a:p>
          <a:endParaRPr lang="ru-RU"/>
        </a:p>
      </dgm:t>
    </dgm:pt>
    <dgm:pt modelId="{066639A6-ECDD-4474-BCE2-351D4CB3721E}" type="sibTrans" cxnId="{2DE357EE-C7A1-49B5-B923-89658F9BAD0D}">
      <dgm:prSet/>
      <dgm:spPr/>
      <dgm:t>
        <a:bodyPr/>
        <a:lstStyle/>
        <a:p>
          <a:endParaRPr lang="ru-RU"/>
        </a:p>
      </dgm:t>
    </dgm:pt>
    <dgm:pt modelId="{3A63AB09-96F3-46F9-8341-148BFA1EA3FD}">
      <dgm:prSet phldrT="[Текст]"/>
      <dgm:spPr/>
      <dgm:t>
        <a:bodyPr/>
        <a:lstStyle/>
        <a:p>
          <a:r>
            <a:rPr lang="ru-RU" dirty="0" smtClean="0"/>
            <a:t>идея</a:t>
          </a:r>
          <a:endParaRPr lang="ru-RU" dirty="0"/>
        </a:p>
      </dgm:t>
    </dgm:pt>
    <dgm:pt modelId="{7BDF5ABC-0784-4B9A-BA9D-87119676854E}" type="parTrans" cxnId="{35E4DE8C-1A20-4AE8-810D-D7FEBD56C69F}">
      <dgm:prSet/>
      <dgm:spPr/>
      <dgm:t>
        <a:bodyPr/>
        <a:lstStyle/>
        <a:p>
          <a:endParaRPr lang="ru-RU"/>
        </a:p>
      </dgm:t>
    </dgm:pt>
    <dgm:pt modelId="{F652BF01-39E2-4E34-AFBA-297CA9533137}" type="sibTrans" cxnId="{35E4DE8C-1A20-4AE8-810D-D7FEBD56C69F}">
      <dgm:prSet/>
      <dgm:spPr/>
      <dgm:t>
        <a:bodyPr/>
        <a:lstStyle/>
        <a:p>
          <a:endParaRPr lang="ru-RU"/>
        </a:p>
      </dgm:t>
    </dgm:pt>
    <dgm:pt modelId="{35BBC948-59D3-417B-B236-DCD3F2F2493C}">
      <dgm:prSet phldrT="[Текст]"/>
      <dgm:spPr/>
      <dgm:t>
        <a:bodyPr/>
        <a:lstStyle/>
        <a:p>
          <a:r>
            <a:rPr lang="ru-RU" dirty="0" smtClean="0"/>
            <a:t>Формирование задачи</a:t>
          </a:r>
          <a:endParaRPr lang="ru-RU" dirty="0"/>
        </a:p>
      </dgm:t>
    </dgm:pt>
    <dgm:pt modelId="{DB515281-E845-4F03-B47D-B0DC8A32D21D}" type="parTrans" cxnId="{33C7A8E2-1EBB-4FC1-ACCA-6A5D6FE97E68}">
      <dgm:prSet/>
      <dgm:spPr/>
      <dgm:t>
        <a:bodyPr/>
        <a:lstStyle/>
        <a:p>
          <a:endParaRPr lang="ru-RU"/>
        </a:p>
      </dgm:t>
    </dgm:pt>
    <dgm:pt modelId="{EA60B1B3-E2C9-4697-AFF9-2FF02753F08F}" type="sibTrans" cxnId="{33C7A8E2-1EBB-4FC1-ACCA-6A5D6FE97E68}">
      <dgm:prSet/>
      <dgm:spPr/>
      <dgm:t>
        <a:bodyPr/>
        <a:lstStyle/>
        <a:p>
          <a:endParaRPr lang="ru-RU"/>
        </a:p>
      </dgm:t>
    </dgm:pt>
    <dgm:pt modelId="{C0244098-D715-48D4-AD4D-5C41D747E844}">
      <dgm:prSet phldrT="[Текст]"/>
      <dgm:spPr/>
      <dgm:t>
        <a:bodyPr/>
        <a:lstStyle/>
        <a:p>
          <a:r>
            <a:rPr lang="ru-RU" dirty="0" smtClean="0"/>
            <a:t>Формирование группы участников</a:t>
          </a:r>
          <a:endParaRPr lang="ru-RU" dirty="0"/>
        </a:p>
      </dgm:t>
    </dgm:pt>
    <dgm:pt modelId="{8A2A1A73-A9DB-4599-88F0-E323DA356EE1}" type="parTrans" cxnId="{B200ACBF-6A1B-4025-8D1A-EE3404B09D15}">
      <dgm:prSet/>
      <dgm:spPr/>
      <dgm:t>
        <a:bodyPr/>
        <a:lstStyle/>
        <a:p>
          <a:endParaRPr lang="ru-RU"/>
        </a:p>
      </dgm:t>
    </dgm:pt>
    <dgm:pt modelId="{337363F0-5909-414A-A6C1-79FD9097A86C}" type="sibTrans" cxnId="{B200ACBF-6A1B-4025-8D1A-EE3404B09D15}">
      <dgm:prSet/>
      <dgm:spPr/>
      <dgm:t>
        <a:bodyPr/>
        <a:lstStyle/>
        <a:p>
          <a:endParaRPr lang="ru-RU"/>
        </a:p>
      </dgm:t>
    </dgm:pt>
    <dgm:pt modelId="{BC1E07D1-68B9-420A-8389-D796DAEF2260}" type="pres">
      <dgm:prSet presAssocID="{1698683A-9F7B-47C9-94AB-BCB37662E82C}" presName="cycle" presStyleCnt="0">
        <dgm:presLayoutVars>
          <dgm:dir/>
          <dgm:resizeHandles val="exact"/>
        </dgm:presLayoutVars>
      </dgm:prSet>
      <dgm:spPr/>
    </dgm:pt>
    <dgm:pt modelId="{5A5D6009-A0CB-4837-A774-768AC1666BA9}" type="pres">
      <dgm:prSet presAssocID="{55FA64AD-4665-4D3F-98FA-E319D786D8EB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4D0289-B0E0-4966-B044-EE6924483CC2}" type="pres">
      <dgm:prSet presAssocID="{55FA64AD-4665-4D3F-98FA-E319D786D8EB}" presName="spNode" presStyleCnt="0"/>
      <dgm:spPr/>
    </dgm:pt>
    <dgm:pt modelId="{B0AE4D22-B813-4AB3-8FB1-88318AFC374D}" type="pres">
      <dgm:prSet presAssocID="{2BE36CD3-2822-44DB-B8CE-A62AF8BE6504}" presName="sibTrans" presStyleLbl="sibTrans1D1" presStyleIdx="0" presStyleCnt="5"/>
      <dgm:spPr/>
    </dgm:pt>
    <dgm:pt modelId="{E6EF8578-2DA4-4014-8DC2-B5D01AAEC0BB}" type="pres">
      <dgm:prSet presAssocID="{AAAF3F5D-833F-48C4-90DD-E4851267B558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C58A35-02DF-47DD-BE4D-D45557283368}" type="pres">
      <dgm:prSet presAssocID="{AAAF3F5D-833F-48C4-90DD-E4851267B558}" presName="spNode" presStyleCnt="0"/>
      <dgm:spPr/>
    </dgm:pt>
    <dgm:pt modelId="{69CFF3DF-2986-4EC2-90EE-F1F00B2A79D9}" type="pres">
      <dgm:prSet presAssocID="{066639A6-ECDD-4474-BCE2-351D4CB3721E}" presName="sibTrans" presStyleLbl="sibTrans1D1" presStyleIdx="1" presStyleCnt="5"/>
      <dgm:spPr/>
    </dgm:pt>
    <dgm:pt modelId="{A1EF5924-7298-442F-BB50-5FDEFE6EBE03}" type="pres">
      <dgm:prSet presAssocID="{3A63AB09-96F3-46F9-8341-148BFA1EA3FD}" presName="node" presStyleLbl="node1" presStyleIdx="2" presStyleCnt="5">
        <dgm:presLayoutVars>
          <dgm:bulletEnabled val="1"/>
        </dgm:presLayoutVars>
      </dgm:prSet>
      <dgm:spPr/>
    </dgm:pt>
    <dgm:pt modelId="{20FA2209-7D00-4121-BC5E-DFF2B8646416}" type="pres">
      <dgm:prSet presAssocID="{3A63AB09-96F3-46F9-8341-148BFA1EA3FD}" presName="spNode" presStyleCnt="0"/>
      <dgm:spPr/>
    </dgm:pt>
    <dgm:pt modelId="{FF4479F2-EDF9-4194-B6BB-FCAE750AF647}" type="pres">
      <dgm:prSet presAssocID="{F652BF01-39E2-4E34-AFBA-297CA9533137}" presName="sibTrans" presStyleLbl="sibTrans1D1" presStyleIdx="2" presStyleCnt="5"/>
      <dgm:spPr/>
    </dgm:pt>
    <dgm:pt modelId="{24A9D3D7-0C7B-4E4D-9C06-C8901A7D2C0A}" type="pres">
      <dgm:prSet presAssocID="{35BBC948-59D3-417B-B236-DCD3F2F2493C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DEF2FC-F2B6-484A-A2F0-DD3EB39E9CAC}" type="pres">
      <dgm:prSet presAssocID="{35BBC948-59D3-417B-B236-DCD3F2F2493C}" presName="spNode" presStyleCnt="0"/>
      <dgm:spPr/>
    </dgm:pt>
    <dgm:pt modelId="{2A8A3C70-D99E-4E8D-80A7-F3806A64F0BB}" type="pres">
      <dgm:prSet presAssocID="{EA60B1B3-E2C9-4697-AFF9-2FF02753F08F}" presName="sibTrans" presStyleLbl="sibTrans1D1" presStyleIdx="3" presStyleCnt="5"/>
      <dgm:spPr/>
    </dgm:pt>
    <dgm:pt modelId="{1AE728E9-209D-4CF4-9176-AC3964D5132D}" type="pres">
      <dgm:prSet presAssocID="{C0244098-D715-48D4-AD4D-5C41D747E844}" presName="node" presStyleLbl="node1" presStyleIdx="4" presStyleCnt="5">
        <dgm:presLayoutVars>
          <dgm:bulletEnabled val="1"/>
        </dgm:presLayoutVars>
      </dgm:prSet>
      <dgm:spPr/>
    </dgm:pt>
    <dgm:pt modelId="{A1B748E6-402E-4021-985D-7157336D5DE7}" type="pres">
      <dgm:prSet presAssocID="{C0244098-D715-48D4-AD4D-5C41D747E844}" presName="spNode" presStyleCnt="0"/>
      <dgm:spPr/>
    </dgm:pt>
    <dgm:pt modelId="{40AA4AA3-DC60-49DB-BBF5-857356B93FB5}" type="pres">
      <dgm:prSet presAssocID="{337363F0-5909-414A-A6C1-79FD9097A86C}" presName="sibTrans" presStyleLbl="sibTrans1D1" presStyleIdx="4" presStyleCnt="5"/>
      <dgm:spPr/>
    </dgm:pt>
  </dgm:ptLst>
  <dgm:cxnLst>
    <dgm:cxn modelId="{D5DE663F-4938-4E26-BDC9-D0AD75520D67}" type="presOf" srcId="{1698683A-9F7B-47C9-94AB-BCB37662E82C}" destId="{BC1E07D1-68B9-420A-8389-D796DAEF2260}" srcOrd="0" destOrd="0" presId="urn:microsoft.com/office/officeart/2005/8/layout/cycle5"/>
    <dgm:cxn modelId="{69E17E3E-A61D-4835-BE4D-4AD7E94187B7}" type="presOf" srcId="{337363F0-5909-414A-A6C1-79FD9097A86C}" destId="{40AA4AA3-DC60-49DB-BBF5-857356B93FB5}" srcOrd="0" destOrd="0" presId="urn:microsoft.com/office/officeart/2005/8/layout/cycle5"/>
    <dgm:cxn modelId="{B588C945-B810-4128-A627-5FE19D1D8B67}" type="presOf" srcId="{55FA64AD-4665-4D3F-98FA-E319D786D8EB}" destId="{5A5D6009-A0CB-4837-A774-768AC1666BA9}" srcOrd="0" destOrd="0" presId="urn:microsoft.com/office/officeart/2005/8/layout/cycle5"/>
    <dgm:cxn modelId="{789F9D06-9CCD-4D6E-9A42-54963A52AC98}" type="presOf" srcId="{35BBC948-59D3-417B-B236-DCD3F2F2493C}" destId="{24A9D3D7-0C7B-4E4D-9C06-C8901A7D2C0A}" srcOrd="0" destOrd="0" presId="urn:microsoft.com/office/officeart/2005/8/layout/cycle5"/>
    <dgm:cxn modelId="{B200ACBF-6A1B-4025-8D1A-EE3404B09D15}" srcId="{1698683A-9F7B-47C9-94AB-BCB37662E82C}" destId="{C0244098-D715-48D4-AD4D-5C41D747E844}" srcOrd="4" destOrd="0" parTransId="{8A2A1A73-A9DB-4599-88F0-E323DA356EE1}" sibTransId="{337363F0-5909-414A-A6C1-79FD9097A86C}"/>
    <dgm:cxn modelId="{2DE357EE-C7A1-49B5-B923-89658F9BAD0D}" srcId="{1698683A-9F7B-47C9-94AB-BCB37662E82C}" destId="{AAAF3F5D-833F-48C4-90DD-E4851267B558}" srcOrd="1" destOrd="0" parTransId="{795BCC28-2448-49F6-8BEC-C8F436AB19CB}" sibTransId="{066639A6-ECDD-4474-BCE2-351D4CB3721E}"/>
    <dgm:cxn modelId="{35E4DE8C-1A20-4AE8-810D-D7FEBD56C69F}" srcId="{1698683A-9F7B-47C9-94AB-BCB37662E82C}" destId="{3A63AB09-96F3-46F9-8341-148BFA1EA3FD}" srcOrd="2" destOrd="0" parTransId="{7BDF5ABC-0784-4B9A-BA9D-87119676854E}" sibTransId="{F652BF01-39E2-4E34-AFBA-297CA9533137}"/>
    <dgm:cxn modelId="{AFD3D992-F783-4678-8CA5-EC9AFA478552}" srcId="{1698683A-9F7B-47C9-94AB-BCB37662E82C}" destId="{55FA64AD-4665-4D3F-98FA-E319D786D8EB}" srcOrd="0" destOrd="0" parTransId="{1057474A-DEFD-4898-A657-16EBC8449F20}" sibTransId="{2BE36CD3-2822-44DB-B8CE-A62AF8BE6504}"/>
    <dgm:cxn modelId="{5B1B637B-726D-494C-9EC0-63B79DCC3F6D}" type="presOf" srcId="{F652BF01-39E2-4E34-AFBA-297CA9533137}" destId="{FF4479F2-EDF9-4194-B6BB-FCAE750AF647}" srcOrd="0" destOrd="0" presId="urn:microsoft.com/office/officeart/2005/8/layout/cycle5"/>
    <dgm:cxn modelId="{71C57512-23FA-4C59-9EA8-A3D10B4D84CB}" type="presOf" srcId="{AAAF3F5D-833F-48C4-90DD-E4851267B558}" destId="{E6EF8578-2DA4-4014-8DC2-B5D01AAEC0BB}" srcOrd="0" destOrd="0" presId="urn:microsoft.com/office/officeart/2005/8/layout/cycle5"/>
    <dgm:cxn modelId="{B4B93D37-7E10-49F7-9FD9-1DEFCCABA3B7}" type="presOf" srcId="{2BE36CD3-2822-44DB-B8CE-A62AF8BE6504}" destId="{B0AE4D22-B813-4AB3-8FB1-88318AFC374D}" srcOrd="0" destOrd="0" presId="urn:microsoft.com/office/officeart/2005/8/layout/cycle5"/>
    <dgm:cxn modelId="{33C7A8E2-1EBB-4FC1-ACCA-6A5D6FE97E68}" srcId="{1698683A-9F7B-47C9-94AB-BCB37662E82C}" destId="{35BBC948-59D3-417B-B236-DCD3F2F2493C}" srcOrd="3" destOrd="0" parTransId="{DB515281-E845-4F03-B47D-B0DC8A32D21D}" sibTransId="{EA60B1B3-E2C9-4697-AFF9-2FF02753F08F}"/>
    <dgm:cxn modelId="{98F4719B-1BE8-440D-9321-33DF923A7E20}" type="presOf" srcId="{066639A6-ECDD-4474-BCE2-351D4CB3721E}" destId="{69CFF3DF-2986-4EC2-90EE-F1F00B2A79D9}" srcOrd="0" destOrd="0" presId="urn:microsoft.com/office/officeart/2005/8/layout/cycle5"/>
    <dgm:cxn modelId="{5E62C768-FE9D-42CB-8036-9F58B9451CA9}" type="presOf" srcId="{C0244098-D715-48D4-AD4D-5C41D747E844}" destId="{1AE728E9-209D-4CF4-9176-AC3964D5132D}" srcOrd="0" destOrd="0" presId="urn:microsoft.com/office/officeart/2005/8/layout/cycle5"/>
    <dgm:cxn modelId="{3C03856E-B90C-400B-9336-E58F2316A519}" type="presOf" srcId="{EA60B1B3-E2C9-4697-AFF9-2FF02753F08F}" destId="{2A8A3C70-D99E-4E8D-80A7-F3806A64F0BB}" srcOrd="0" destOrd="0" presId="urn:microsoft.com/office/officeart/2005/8/layout/cycle5"/>
    <dgm:cxn modelId="{BD479B82-8364-4B8F-AD17-1D482E5DF239}" type="presOf" srcId="{3A63AB09-96F3-46F9-8341-148BFA1EA3FD}" destId="{A1EF5924-7298-442F-BB50-5FDEFE6EBE03}" srcOrd="0" destOrd="0" presId="urn:microsoft.com/office/officeart/2005/8/layout/cycle5"/>
    <dgm:cxn modelId="{092F5906-58BD-4091-9658-E997AFBCA1FB}" type="presParOf" srcId="{BC1E07D1-68B9-420A-8389-D796DAEF2260}" destId="{5A5D6009-A0CB-4837-A774-768AC1666BA9}" srcOrd="0" destOrd="0" presId="urn:microsoft.com/office/officeart/2005/8/layout/cycle5"/>
    <dgm:cxn modelId="{EFEC140F-0CA4-4802-B668-D02BDE40D86D}" type="presParOf" srcId="{BC1E07D1-68B9-420A-8389-D796DAEF2260}" destId="{4A4D0289-B0E0-4966-B044-EE6924483CC2}" srcOrd="1" destOrd="0" presId="urn:microsoft.com/office/officeart/2005/8/layout/cycle5"/>
    <dgm:cxn modelId="{837AAAC0-551E-4DE8-AE8F-F627B33848FD}" type="presParOf" srcId="{BC1E07D1-68B9-420A-8389-D796DAEF2260}" destId="{B0AE4D22-B813-4AB3-8FB1-88318AFC374D}" srcOrd="2" destOrd="0" presId="urn:microsoft.com/office/officeart/2005/8/layout/cycle5"/>
    <dgm:cxn modelId="{45560CFA-93CC-4544-B1D5-BEB2DC30919D}" type="presParOf" srcId="{BC1E07D1-68B9-420A-8389-D796DAEF2260}" destId="{E6EF8578-2DA4-4014-8DC2-B5D01AAEC0BB}" srcOrd="3" destOrd="0" presId="urn:microsoft.com/office/officeart/2005/8/layout/cycle5"/>
    <dgm:cxn modelId="{9462A09E-5528-488C-8E50-358AC8B243B4}" type="presParOf" srcId="{BC1E07D1-68B9-420A-8389-D796DAEF2260}" destId="{E1C58A35-02DF-47DD-BE4D-D45557283368}" srcOrd="4" destOrd="0" presId="urn:microsoft.com/office/officeart/2005/8/layout/cycle5"/>
    <dgm:cxn modelId="{651A9FD5-C40F-4ED0-971E-F988DA3E8619}" type="presParOf" srcId="{BC1E07D1-68B9-420A-8389-D796DAEF2260}" destId="{69CFF3DF-2986-4EC2-90EE-F1F00B2A79D9}" srcOrd="5" destOrd="0" presId="urn:microsoft.com/office/officeart/2005/8/layout/cycle5"/>
    <dgm:cxn modelId="{610AF40D-B6D2-44E6-B5E5-69737F94FA37}" type="presParOf" srcId="{BC1E07D1-68B9-420A-8389-D796DAEF2260}" destId="{A1EF5924-7298-442F-BB50-5FDEFE6EBE03}" srcOrd="6" destOrd="0" presId="urn:microsoft.com/office/officeart/2005/8/layout/cycle5"/>
    <dgm:cxn modelId="{3FB68784-EA89-4C44-9ABC-3EE249ED1E13}" type="presParOf" srcId="{BC1E07D1-68B9-420A-8389-D796DAEF2260}" destId="{20FA2209-7D00-4121-BC5E-DFF2B8646416}" srcOrd="7" destOrd="0" presId="urn:microsoft.com/office/officeart/2005/8/layout/cycle5"/>
    <dgm:cxn modelId="{7BF2D352-5540-4D31-BFEB-7917EA19CC0D}" type="presParOf" srcId="{BC1E07D1-68B9-420A-8389-D796DAEF2260}" destId="{FF4479F2-EDF9-4194-B6BB-FCAE750AF647}" srcOrd="8" destOrd="0" presId="urn:microsoft.com/office/officeart/2005/8/layout/cycle5"/>
    <dgm:cxn modelId="{19BEE50E-FF07-4E0F-80D8-E881601BCFEF}" type="presParOf" srcId="{BC1E07D1-68B9-420A-8389-D796DAEF2260}" destId="{24A9D3D7-0C7B-4E4D-9C06-C8901A7D2C0A}" srcOrd="9" destOrd="0" presId="urn:microsoft.com/office/officeart/2005/8/layout/cycle5"/>
    <dgm:cxn modelId="{0DF39BBE-91FA-4657-B4BA-A32C24E9DBAC}" type="presParOf" srcId="{BC1E07D1-68B9-420A-8389-D796DAEF2260}" destId="{47DEF2FC-F2B6-484A-A2F0-DD3EB39E9CAC}" srcOrd="10" destOrd="0" presId="urn:microsoft.com/office/officeart/2005/8/layout/cycle5"/>
    <dgm:cxn modelId="{906297BF-52FB-428B-A6A4-00E2B1387ADD}" type="presParOf" srcId="{BC1E07D1-68B9-420A-8389-D796DAEF2260}" destId="{2A8A3C70-D99E-4E8D-80A7-F3806A64F0BB}" srcOrd="11" destOrd="0" presId="urn:microsoft.com/office/officeart/2005/8/layout/cycle5"/>
    <dgm:cxn modelId="{E6C520A1-A3A2-4085-A664-8C741E5B32A6}" type="presParOf" srcId="{BC1E07D1-68B9-420A-8389-D796DAEF2260}" destId="{1AE728E9-209D-4CF4-9176-AC3964D5132D}" srcOrd="12" destOrd="0" presId="urn:microsoft.com/office/officeart/2005/8/layout/cycle5"/>
    <dgm:cxn modelId="{A0856991-C01D-48CE-A977-07ECE67942DE}" type="presParOf" srcId="{BC1E07D1-68B9-420A-8389-D796DAEF2260}" destId="{A1B748E6-402E-4021-985D-7157336D5DE7}" srcOrd="13" destOrd="0" presId="urn:microsoft.com/office/officeart/2005/8/layout/cycle5"/>
    <dgm:cxn modelId="{1C694B2D-4B48-4A58-9CF8-156E84FFAFFF}" type="presParOf" srcId="{BC1E07D1-68B9-420A-8389-D796DAEF2260}" destId="{40AA4AA3-DC60-49DB-BBF5-857356B93FB5}" srcOrd="14" destOrd="0" presId="urn:microsoft.com/office/officeart/2005/8/layout/cycle5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3CBCDEC-7BCF-4B4D-8ACE-1BFC940CFD41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EADE0499-C4D4-4C6E-BC85-BA8396292F35}">
      <dgm:prSet phldrT="[Текст]"/>
      <dgm:spPr/>
      <dgm:t>
        <a:bodyPr/>
        <a:lstStyle/>
        <a:p>
          <a:r>
            <a:rPr lang="ru-RU" dirty="0" smtClean="0"/>
            <a:t>инициатор</a:t>
          </a:r>
          <a:endParaRPr lang="ru-RU" dirty="0"/>
        </a:p>
      </dgm:t>
    </dgm:pt>
    <dgm:pt modelId="{A2091B36-FC84-4221-9C36-0B042E465B54}" type="parTrans" cxnId="{98E82715-C881-4C1E-BE18-9C5494476948}">
      <dgm:prSet/>
      <dgm:spPr/>
    </dgm:pt>
    <dgm:pt modelId="{DD401208-1D9C-4F2A-8E6D-86041BD45AB3}" type="sibTrans" cxnId="{98E82715-C881-4C1E-BE18-9C5494476948}">
      <dgm:prSet/>
      <dgm:spPr/>
      <dgm:t>
        <a:bodyPr/>
        <a:lstStyle/>
        <a:p>
          <a:endParaRPr lang="ru-RU"/>
        </a:p>
      </dgm:t>
    </dgm:pt>
    <dgm:pt modelId="{C29EE786-BF96-4559-801E-0FF80B27514D}">
      <dgm:prSet phldrT="[Текст]"/>
      <dgm:spPr/>
      <dgm:t>
        <a:bodyPr/>
        <a:lstStyle/>
        <a:p>
          <a:r>
            <a:rPr lang="ru-RU" dirty="0" smtClean="0"/>
            <a:t>координатор</a:t>
          </a:r>
          <a:endParaRPr lang="ru-RU" dirty="0"/>
        </a:p>
      </dgm:t>
    </dgm:pt>
    <dgm:pt modelId="{A1DF7BC3-3A2F-4409-80A1-5F0C0AA64583}" type="parTrans" cxnId="{4477CE68-1AEC-4FD2-A359-61F2D4F43A98}">
      <dgm:prSet/>
      <dgm:spPr/>
    </dgm:pt>
    <dgm:pt modelId="{46946D89-40FD-48D3-BD7F-560ACD1EE25D}" type="sibTrans" cxnId="{4477CE68-1AEC-4FD2-A359-61F2D4F43A98}">
      <dgm:prSet/>
      <dgm:spPr/>
      <dgm:t>
        <a:bodyPr/>
        <a:lstStyle/>
        <a:p>
          <a:endParaRPr lang="ru-RU"/>
        </a:p>
      </dgm:t>
    </dgm:pt>
    <dgm:pt modelId="{B3BAC1E4-A855-41E6-97AB-C0206C982AAB}">
      <dgm:prSet phldrT="[Текст]"/>
      <dgm:spPr/>
      <dgm:t>
        <a:bodyPr/>
        <a:lstStyle/>
        <a:p>
          <a:r>
            <a:rPr lang="ru-RU" dirty="0" smtClean="0"/>
            <a:t>эксперт</a:t>
          </a:r>
          <a:endParaRPr lang="ru-RU" dirty="0"/>
        </a:p>
      </dgm:t>
    </dgm:pt>
    <dgm:pt modelId="{5E7ADAFC-3DE0-4DFE-A305-0147E139A17E}" type="parTrans" cxnId="{5E098119-0019-4857-A2FA-C5BCC5FDE1FB}">
      <dgm:prSet/>
      <dgm:spPr/>
    </dgm:pt>
    <dgm:pt modelId="{D4FEDF75-5DBE-44D9-A54D-84016D90DE16}" type="sibTrans" cxnId="{5E098119-0019-4857-A2FA-C5BCC5FDE1FB}">
      <dgm:prSet/>
      <dgm:spPr/>
    </dgm:pt>
    <dgm:pt modelId="{72F9C36F-E31F-4152-B47A-AA4472EE9B91}" type="pres">
      <dgm:prSet presAssocID="{13CBCDEC-7BCF-4B4D-8ACE-1BFC940CFD41}" presName="Name0" presStyleCnt="0">
        <dgm:presLayoutVars>
          <dgm:dir/>
          <dgm:resizeHandles val="exact"/>
        </dgm:presLayoutVars>
      </dgm:prSet>
      <dgm:spPr/>
    </dgm:pt>
    <dgm:pt modelId="{B7655148-7734-4EBA-A36A-87E19A42FFBB}" type="pres">
      <dgm:prSet presAssocID="{EADE0499-C4D4-4C6E-BC85-BA8396292F35}" presName="node" presStyleLbl="node1" presStyleIdx="0" presStyleCnt="3">
        <dgm:presLayoutVars>
          <dgm:bulletEnabled val="1"/>
        </dgm:presLayoutVars>
      </dgm:prSet>
      <dgm:spPr/>
    </dgm:pt>
    <dgm:pt modelId="{797614C4-5F86-4E4E-84A7-A4141494C0E9}" type="pres">
      <dgm:prSet presAssocID="{DD401208-1D9C-4F2A-8E6D-86041BD45AB3}" presName="sibTrans" presStyleLbl="sibTrans2D1" presStyleIdx="0" presStyleCnt="2"/>
      <dgm:spPr/>
    </dgm:pt>
    <dgm:pt modelId="{AF4F05F9-92FD-4EDC-85AD-D0C6F7F8E654}" type="pres">
      <dgm:prSet presAssocID="{DD401208-1D9C-4F2A-8E6D-86041BD45AB3}" presName="connectorText" presStyleLbl="sibTrans2D1" presStyleIdx="0" presStyleCnt="2"/>
      <dgm:spPr/>
    </dgm:pt>
    <dgm:pt modelId="{93A9A31C-A692-46CB-BD86-A93A0140E136}" type="pres">
      <dgm:prSet presAssocID="{C29EE786-BF96-4559-801E-0FF80B27514D}" presName="node" presStyleLbl="node1" presStyleIdx="1" presStyleCnt="3">
        <dgm:presLayoutVars>
          <dgm:bulletEnabled val="1"/>
        </dgm:presLayoutVars>
      </dgm:prSet>
      <dgm:spPr/>
    </dgm:pt>
    <dgm:pt modelId="{F468AF5C-6F81-4716-A2E2-77D481B8C8B4}" type="pres">
      <dgm:prSet presAssocID="{46946D89-40FD-48D3-BD7F-560ACD1EE25D}" presName="sibTrans" presStyleLbl="sibTrans2D1" presStyleIdx="1" presStyleCnt="2"/>
      <dgm:spPr/>
    </dgm:pt>
    <dgm:pt modelId="{714249E5-5850-4B7D-AB0A-D71020BCF757}" type="pres">
      <dgm:prSet presAssocID="{46946D89-40FD-48D3-BD7F-560ACD1EE25D}" presName="connectorText" presStyleLbl="sibTrans2D1" presStyleIdx="1" presStyleCnt="2"/>
      <dgm:spPr/>
    </dgm:pt>
    <dgm:pt modelId="{AA7E3864-112F-4BE5-BC95-A7ECE699108C}" type="pres">
      <dgm:prSet presAssocID="{B3BAC1E4-A855-41E6-97AB-C0206C982AAB}" presName="node" presStyleLbl="node1" presStyleIdx="2" presStyleCnt="3">
        <dgm:presLayoutVars>
          <dgm:bulletEnabled val="1"/>
        </dgm:presLayoutVars>
      </dgm:prSet>
      <dgm:spPr/>
    </dgm:pt>
  </dgm:ptLst>
  <dgm:cxnLst>
    <dgm:cxn modelId="{325E114C-4BC5-415C-8E35-C72876577CC0}" type="presOf" srcId="{C29EE786-BF96-4559-801E-0FF80B27514D}" destId="{93A9A31C-A692-46CB-BD86-A93A0140E136}" srcOrd="0" destOrd="0" presId="urn:microsoft.com/office/officeart/2005/8/layout/process1"/>
    <dgm:cxn modelId="{AE7FC36C-496E-4672-A1FF-CA5783441873}" type="presOf" srcId="{46946D89-40FD-48D3-BD7F-560ACD1EE25D}" destId="{F468AF5C-6F81-4716-A2E2-77D481B8C8B4}" srcOrd="0" destOrd="0" presId="urn:microsoft.com/office/officeart/2005/8/layout/process1"/>
    <dgm:cxn modelId="{98E82715-C881-4C1E-BE18-9C5494476948}" srcId="{13CBCDEC-7BCF-4B4D-8ACE-1BFC940CFD41}" destId="{EADE0499-C4D4-4C6E-BC85-BA8396292F35}" srcOrd="0" destOrd="0" parTransId="{A2091B36-FC84-4221-9C36-0B042E465B54}" sibTransId="{DD401208-1D9C-4F2A-8E6D-86041BD45AB3}"/>
    <dgm:cxn modelId="{DED9EE3E-E0FB-4A54-87A1-6EF4C8D2D8CE}" type="presOf" srcId="{46946D89-40FD-48D3-BD7F-560ACD1EE25D}" destId="{714249E5-5850-4B7D-AB0A-D71020BCF757}" srcOrd="1" destOrd="0" presId="urn:microsoft.com/office/officeart/2005/8/layout/process1"/>
    <dgm:cxn modelId="{54484C42-9E67-4826-B016-74209D6ADC0C}" type="presOf" srcId="{DD401208-1D9C-4F2A-8E6D-86041BD45AB3}" destId="{AF4F05F9-92FD-4EDC-85AD-D0C6F7F8E654}" srcOrd="1" destOrd="0" presId="urn:microsoft.com/office/officeart/2005/8/layout/process1"/>
    <dgm:cxn modelId="{D1701470-4C8D-418F-BCF0-2D4473538661}" type="presOf" srcId="{EADE0499-C4D4-4C6E-BC85-BA8396292F35}" destId="{B7655148-7734-4EBA-A36A-87E19A42FFBB}" srcOrd="0" destOrd="0" presId="urn:microsoft.com/office/officeart/2005/8/layout/process1"/>
    <dgm:cxn modelId="{FE061FA3-4051-474A-A538-734C1881588E}" type="presOf" srcId="{13CBCDEC-7BCF-4B4D-8ACE-1BFC940CFD41}" destId="{72F9C36F-E31F-4152-B47A-AA4472EE9B91}" srcOrd="0" destOrd="0" presId="urn:microsoft.com/office/officeart/2005/8/layout/process1"/>
    <dgm:cxn modelId="{5E098119-0019-4857-A2FA-C5BCC5FDE1FB}" srcId="{13CBCDEC-7BCF-4B4D-8ACE-1BFC940CFD41}" destId="{B3BAC1E4-A855-41E6-97AB-C0206C982AAB}" srcOrd="2" destOrd="0" parTransId="{5E7ADAFC-3DE0-4DFE-A305-0147E139A17E}" sibTransId="{D4FEDF75-5DBE-44D9-A54D-84016D90DE16}"/>
    <dgm:cxn modelId="{F2F7E3F0-AA38-46F6-B216-CF3EFC4909C4}" type="presOf" srcId="{B3BAC1E4-A855-41E6-97AB-C0206C982AAB}" destId="{AA7E3864-112F-4BE5-BC95-A7ECE699108C}" srcOrd="0" destOrd="0" presId="urn:microsoft.com/office/officeart/2005/8/layout/process1"/>
    <dgm:cxn modelId="{4477CE68-1AEC-4FD2-A359-61F2D4F43A98}" srcId="{13CBCDEC-7BCF-4B4D-8ACE-1BFC940CFD41}" destId="{C29EE786-BF96-4559-801E-0FF80B27514D}" srcOrd="1" destOrd="0" parTransId="{A1DF7BC3-3A2F-4409-80A1-5F0C0AA64583}" sibTransId="{46946D89-40FD-48D3-BD7F-560ACD1EE25D}"/>
    <dgm:cxn modelId="{5CD6A9E8-A49A-45C5-84A0-DB7237233B24}" type="presOf" srcId="{DD401208-1D9C-4F2A-8E6D-86041BD45AB3}" destId="{797614C4-5F86-4E4E-84A7-A4141494C0E9}" srcOrd="0" destOrd="0" presId="urn:microsoft.com/office/officeart/2005/8/layout/process1"/>
    <dgm:cxn modelId="{D6317C69-558B-448D-9176-4356DAF51CFE}" type="presParOf" srcId="{72F9C36F-E31F-4152-B47A-AA4472EE9B91}" destId="{B7655148-7734-4EBA-A36A-87E19A42FFBB}" srcOrd="0" destOrd="0" presId="urn:microsoft.com/office/officeart/2005/8/layout/process1"/>
    <dgm:cxn modelId="{99822BE3-ECBA-4CC3-A437-BC90E1023213}" type="presParOf" srcId="{72F9C36F-E31F-4152-B47A-AA4472EE9B91}" destId="{797614C4-5F86-4E4E-84A7-A4141494C0E9}" srcOrd="1" destOrd="0" presId="urn:microsoft.com/office/officeart/2005/8/layout/process1"/>
    <dgm:cxn modelId="{CAC63290-E461-4E5C-B617-A8A9BAB8103B}" type="presParOf" srcId="{797614C4-5F86-4E4E-84A7-A4141494C0E9}" destId="{AF4F05F9-92FD-4EDC-85AD-D0C6F7F8E654}" srcOrd="0" destOrd="0" presId="urn:microsoft.com/office/officeart/2005/8/layout/process1"/>
    <dgm:cxn modelId="{7E9930EF-08D1-4709-AFB9-7413044CDACD}" type="presParOf" srcId="{72F9C36F-E31F-4152-B47A-AA4472EE9B91}" destId="{93A9A31C-A692-46CB-BD86-A93A0140E136}" srcOrd="2" destOrd="0" presId="urn:microsoft.com/office/officeart/2005/8/layout/process1"/>
    <dgm:cxn modelId="{E7332A79-E7F1-49B9-BA80-D933B1971FEF}" type="presParOf" srcId="{72F9C36F-E31F-4152-B47A-AA4472EE9B91}" destId="{F468AF5C-6F81-4716-A2E2-77D481B8C8B4}" srcOrd="3" destOrd="0" presId="urn:microsoft.com/office/officeart/2005/8/layout/process1"/>
    <dgm:cxn modelId="{A09C68A8-4564-4FFD-8AD9-A25D85722E10}" type="presParOf" srcId="{F468AF5C-6F81-4716-A2E2-77D481B8C8B4}" destId="{714249E5-5850-4B7D-AB0A-D71020BCF757}" srcOrd="0" destOrd="0" presId="urn:microsoft.com/office/officeart/2005/8/layout/process1"/>
    <dgm:cxn modelId="{CC8B51B4-3DB9-4237-B5A4-DEE713F71A8A}" type="presParOf" srcId="{72F9C36F-E31F-4152-B47A-AA4472EE9B91}" destId="{AA7E3864-112F-4BE5-BC95-A7ECE699108C}" srcOrd="4" destOrd="0" presId="urn:microsoft.com/office/officeart/2005/8/layout/process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80C0542-561D-4494-92D1-FD9688619488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3B694DD-4C19-4F47-837F-6DB7AE1F58A2}">
      <dgm:prSet phldrT="[Текст]"/>
      <dgm:spPr/>
      <dgm:t>
        <a:bodyPr/>
        <a:lstStyle/>
        <a:p>
          <a:r>
            <a:rPr lang="ru-RU" dirty="0" smtClean="0"/>
            <a:t>Умения и навыки</a:t>
          </a:r>
          <a:endParaRPr lang="ru-RU" dirty="0"/>
        </a:p>
      </dgm:t>
    </dgm:pt>
    <dgm:pt modelId="{849B3A4F-2DB2-40B8-B96E-088F385DB0EC}" type="parTrans" cxnId="{2C49050B-1891-4BB2-A027-B3FFB3E6716D}">
      <dgm:prSet/>
      <dgm:spPr/>
      <dgm:t>
        <a:bodyPr/>
        <a:lstStyle/>
        <a:p>
          <a:endParaRPr lang="ru-RU"/>
        </a:p>
      </dgm:t>
    </dgm:pt>
    <dgm:pt modelId="{81CD377A-C91F-44C8-A24A-C63A44EFCFAD}" type="sibTrans" cxnId="{2C49050B-1891-4BB2-A027-B3FFB3E6716D}">
      <dgm:prSet/>
      <dgm:spPr/>
      <dgm:t>
        <a:bodyPr/>
        <a:lstStyle/>
        <a:p>
          <a:endParaRPr lang="ru-RU"/>
        </a:p>
      </dgm:t>
    </dgm:pt>
    <dgm:pt modelId="{9A90FEA3-AC77-4681-B09F-D13A4C4CEC16}">
      <dgm:prSet phldrT="[Текст]"/>
      <dgm:spPr/>
      <dgm:t>
        <a:bodyPr/>
        <a:lstStyle/>
        <a:p>
          <a:r>
            <a:rPr lang="ru-RU" dirty="0" smtClean="0"/>
            <a:t>Искать информацию</a:t>
          </a:r>
          <a:endParaRPr lang="ru-RU" dirty="0"/>
        </a:p>
      </dgm:t>
    </dgm:pt>
    <dgm:pt modelId="{1590517C-17A1-4E44-8F24-9BC05E63BF11}" type="parTrans" cxnId="{2D27426E-7ECA-423D-8D56-8FAECD18CE0D}">
      <dgm:prSet/>
      <dgm:spPr/>
      <dgm:t>
        <a:bodyPr/>
        <a:lstStyle/>
        <a:p>
          <a:endParaRPr lang="ru-RU"/>
        </a:p>
      </dgm:t>
    </dgm:pt>
    <dgm:pt modelId="{2A6D2843-D194-4740-B62D-82BC0DF7C738}" type="sibTrans" cxnId="{2D27426E-7ECA-423D-8D56-8FAECD18CE0D}">
      <dgm:prSet/>
      <dgm:spPr/>
      <dgm:t>
        <a:bodyPr/>
        <a:lstStyle/>
        <a:p>
          <a:endParaRPr lang="ru-RU"/>
        </a:p>
      </dgm:t>
    </dgm:pt>
    <dgm:pt modelId="{A7A6FB06-A6BB-49BB-8FBD-E8A3B06B682F}">
      <dgm:prSet phldrT="[Текст]"/>
      <dgm:spPr/>
      <dgm:t>
        <a:bodyPr/>
        <a:lstStyle/>
        <a:p>
          <a:r>
            <a:rPr lang="ru-RU" dirty="0" smtClean="0"/>
            <a:t>Систематизировать </a:t>
          </a:r>
        </a:p>
        <a:p>
          <a:r>
            <a:rPr lang="ru-RU" dirty="0" smtClean="0"/>
            <a:t>данные</a:t>
          </a:r>
          <a:endParaRPr lang="ru-RU" dirty="0"/>
        </a:p>
      </dgm:t>
    </dgm:pt>
    <dgm:pt modelId="{4E63A353-D2CE-48B3-89A5-6359DFA47E23}" type="parTrans" cxnId="{8F00882C-D860-4A61-B60C-6FD29B0E858C}">
      <dgm:prSet/>
      <dgm:spPr/>
      <dgm:t>
        <a:bodyPr/>
        <a:lstStyle/>
        <a:p>
          <a:endParaRPr lang="ru-RU"/>
        </a:p>
      </dgm:t>
    </dgm:pt>
    <dgm:pt modelId="{AEED949C-8BAB-4377-AAEE-B450C6EB24D8}" type="sibTrans" cxnId="{8F00882C-D860-4A61-B60C-6FD29B0E858C}">
      <dgm:prSet/>
      <dgm:spPr/>
      <dgm:t>
        <a:bodyPr/>
        <a:lstStyle/>
        <a:p>
          <a:endParaRPr lang="ru-RU"/>
        </a:p>
      </dgm:t>
    </dgm:pt>
    <dgm:pt modelId="{74018644-7333-42E0-8C12-288C5A32E8E7}">
      <dgm:prSet phldrT="[Текст]"/>
      <dgm:spPr/>
      <dgm:t>
        <a:bodyPr/>
        <a:lstStyle/>
        <a:p>
          <a:r>
            <a:rPr lang="ru-RU" dirty="0" smtClean="0"/>
            <a:t>Установить причинно-следственные связи</a:t>
          </a:r>
          <a:endParaRPr lang="ru-RU" dirty="0"/>
        </a:p>
      </dgm:t>
    </dgm:pt>
    <dgm:pt modelId="{F901CF25-6B04-4273-B054-DBF1D51B9E19}" type="parTrans" cxnId="{61C5B718-EB96-49D0-B2B8-CD4D64234FC9}">
      <dgm:prSet/>
      <dgm:spPr/>
      <dgm:t>
        <a:bodyPr/>
        <a:lstStyle/>
        <a:p>
          <a:endParaRPr lang="ru-RU"/>
        </a:p>
      </dgm:t>
    </dgm:pt>
    <dgm:pt modelId="{F91C6C89-E66D-403B-915A-610AAEA04076}" type="sibTrans" cxnId="{61C5B718-EB96-49D0-B2B8-CD4D64234FC9}">
      <dgm:prSet/>
      <dgm:spPr/>
      <dgm:t>
        <a:bodyPr/>
        <a:lstStyle/>
        <a:p>
          <a:endParaRPr lang="ru-RU"/>
        </a:p>
      </dgm:t>
    </dgm:pt>
    <dgm:pt modelId="{B5FAE4AF-6E78-4BA9-8EC9-829493E44369}">
      <dgm:prSet/>
      <dgm:spPr/>
      <dgm:t>
        <a:bodyPr/>
        <a:lstStyle/>
        <a:p>
          <a:r>
            <a:rPr lang="ru-RU" smtClean="0"/>
            <a:t>осмыслить задачу</a:t>
          </a:r>
          <a:endParaRPr lang="ru-RU"/>
        </a:p>
      </dgm:t>
    </dgm:pt>
    <dgm:pt modelId="{C7925D6F-36B0-4EF5-B826-DF00A8AB2A4E}" type="parTrans" cxnId="{A5A9566A-45C8-4F0B-B70A-DF4C508D9882}">
      <dgm:prSet/>
      <dgm:spPr/>
      <dgm:t>
        <a:bodyPr/>
        <a:lstStyle/>
        <a:p>
          <a:endParaRPr lang="ru-RU"/>
        </a:p>
      </dgm:t>
    </dgm:pt>
    <dgm:pt modelId="{992EBB3E-8321-475F-802D-E4059800BB18}" type="sibTrans" cxnId="{A5A9566A-45C8-4F0B-B70A-DF4C508D9882}">
      <dgm:prSet/>
      <dgm:spPr/>
      <dgm:t>
        <a:bodyPr/>
        <a:lstStyle/>
        <a:p>
          <a:endParaRPr lang="ru-RU"/>
        </a:p>
      </dgm:t>
    </dgm:pt>
    <dgm:pt modelId="{F3038759-3BAE-4B8A-9F13-E9A65D9BB19C}">
      <dgm:prSet/>
      <dgm:spPr/>
      <dgm:t>
        <a:bodyPr/>
        <a:lstStyle/>
        <a:p>
          <a:r>
            <a:rPr lang="ru-RU" smtClean="0"/>
            <a:t>отвечать на вопрос</a:t>
          </a:r>
          <a:endParaRPr lang="ru-RU"/>
        </a:p>
      </dgm:t>
    </dgm:pt>
    <dgm:pt modelId="{2438C7BB-DE83-4283-B850-D3DDF5EC0215}" type="parTrans" cxnId="{8051AA39-F653-4550-9F5F-7BF4DF434837}">
      <dgm:prSet/>
      <dgm:spPr/>
      <dgm:t>
        <a:bodyPr/>
        <a:lstStyle/>
        <a:p>
          <a:endParaRPr lang="ru-RU"/>
        </a:p>
      </dgm:t>
    </dgm:pt>
    <dgm:pt modelId="{519A0EB2-63B4-43E1-A38A-46AE33940882}" type="sibTrans" cxnId="{8051AA39-F653-4550-9F5F-7BF4DF434837}">
      <dgm:prSet/>
      <dgm:spPr/>
      <dgm:t>
        <a:bodyPr/>
        <a:lstStyle/>
        <a:p>
          <a:endParaRPr lang="ru-RU"/>
        </a:p>
      </dgm:t>
    </dgm:pt>
    <dgm:pt modelId="{17D9C302-FD30-4121-A4A3-D5205BC6910F}">
      <dgm:prSet/>
      <dgm:spPr/>
      <dgm:t>
        <a:bodyPr/>
        <a:lstStyle/>
        <a:p>
          <a:r>
            <a:rPr lang="ru-RU" smtClean="0"/>
            <a:t>изобретать способ действия</a:t>
          </a:r>
          <a:endParaRPr lang="ru-RU"/>
        </a:p>
      </dgm:t>
    </dgm:pt>
    <dgm:pt modelId="{33F68C0E-FBF5-4E88-B8F0-36F3A95D83DC}" type="parTrans" cxnId="{CFB4BFEF-62EA-4C9A-838F-7712984F748E}">
      <dgm:prSet/>
      <dgm:spPr/>
      <dgm:t>
        <a:bodyPr/>
        <a:lstStyle/>
        <a:p>
          <a:endParaRPr lang="ru-RU"/>
        </a:p>
      </dgm:t>
    </dgm:pt>
    <dgm:pt modelId="{C8675FBA-F88E-4F7A-A7E1-D248C0F6A073}" type="sibTrans" cxnId="{CFB4BFEF-62EA-4C9A-838F-7712984F748E}">
      <dgm:prSet/>
      <dgm:spPr/>
      <dgm:t>
        <a:bodyPr/>
        <a:lstStyle/>
        <a:p>
          <a:endParaRPr lang="ru-RU"/>
        </a:p>
      </dgm:t>
    </dgm:pt>
    <dgm:pt modelId="{131A2969-C7DF-4E8B-B39A-0BC54E9B2ED8}" type="pres">
      <dgm:prSet presAssocID="{C80C0542-561D-4494-92D1-FD9688619488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B37A2CA8-6E64-4E2E-A9DA-613BA68921E1}" type="pres">
      <dgm:prSet presAssocID="{93B694DD-4C19-4F47-837F-6DB7AE1F58A2}" presName="centerShape" presStyleLbl="node0" presStyleIdx="0" presStyleCnt="1"/>
      <dgm:spPr/>
    </dgm:pt>
    <dgm:pt modelId="{A8FD260F-A75E-475A-870A-5CA8DDB71E01}" type="pres">
      <dgm:prSet presAssocID="{1590517C-17A1-4E44-8F24-9BC05E63BF11}" presName="parTrans" presStyleLbl="bgSibTrans2D1" presStyleIdx="0" presStyleCnt="6"/>
      <dgm:spPr/>
    </dgm:pt>
    <dgm:pt modelId="{44515550-E3C3-4CA8-A716-080C39FDDEF6}" type="pres">
      <dgm:prSet presAssocID="{9A90FEA3-AC77-4681-B09F-D13A4C4CEC16}" presName="node" presStyleLbl="node1" presStyleIdx="0" presStyleCnt="6">
        <dgm:presLayoutVars>
          <dgm:bulletEnabled val="1"/>
        </dgm:presLayoutVars>
      </dgm:prSet>
      <dgm:spPr/>
    </dgm:pt>
    <dgm:pt modelId="{BE0B9680-3C58-49DF-9990-0F724BF2219D}" type="pres">
      <dgm:prSet presAssocID="{33F68C0E-FBF5-4E88-B8F0-36F3A95D83DC}" presName="parTrans" presStyleLbl="bgSibTrans2D1" presStyleIdx="1" presStyleCnt="6"/>
      <dgm:spPr/>
    </dgm:pt>
    <dgm:pt modelId="{C523377F-D73B-4654-8822-7E275A827DB7}" type="pres">
      <dgm:prSet presAssocID="{17D9C302-FD30-4121-A4A3-D5205BC6910F}" presName="node" presStyleLbl="node1" presStyleIdx="1" presStyleCnt="6">
        <dgm:presLayoutVars>
          <dgm:bulletEnabled val="1"/>
        </dgm:presLayoutVars>
      </dgm:prSet>
      <dgm:spPr/>
    </dgm:pt>
    <dgm:pt modelId="{607EFC3C-C7B5-4C01-830A-3B7CCCD7C2DA}" type="pres">
      <dgm:prSet presAssocID="{2438C7BB-DE83-4283-B850-D3DDF5EC0215}" presName="parTrans" presStyleLbl="bgSibTrans2D1" presStyleIdx="2" presStyleCnt="6"/>
      <dgm:spPr/>
    </dgm:pt>
    <dgm:pt modelId="{B41E540B-CC4F-4457-B530-5A410C8D9855}" type="pres">
      <dgm:prSet presAssocID="{F3038759-3BAE-4B8A-9F13-E9A65D9BB19C}" presName="node" presStyleLbl="node1" presStyleIdx="2" presStyleCnt="6">
        <dgm:presLayoutVars>
          <dgm:bulletEnabled val="1"/>
        </dgm:presLayoutVars>
      </dgm:prSet>
      <dgm:spPr/>
    </dgm:pt>
    <dgm:pt modelId="{1EC87B40-710D-4072-9530-AE1F41FCF0D5}" type="pres">
      <dgm:prSet presAssocID="{C7925D6F-36B0-4EF5-B826-DF00A8AB2A4E}" presName="parTrans" presStyleLbl="bgSibTrans2D1" presStyleIdx="3" presStyleCnt="6"/>
      <dgm:spPr/>
    </dgm:pt>
    <dgm:pt modelId="{2FE18D9E-34A9-4504-9384-22FE0B4048D5}" type="pres">
      <dgm:prSet presAssocID="{B5FAE4AF-6E78-4BA9-8EC9-829493E44369}" presName="node" presStyleLbl="node1" presStyleIdx="3" presStyleCnt="6">
        <dgm:presLayoutVars>
          <dgm:bulletEnabled val="1"/>
        </dgm:presLayoutVars>
      </dgm:prSet>
      <dgm:spPr/>
    </dgm:pt>
    <dgm:pt modelId="{C16851ED-778C-442B-BEDC-2A15546F080D}" type="pres">
      <dgm:prSet presAssocID="{4E63A353-D2CE-48B3-89A5-6359DFA47E23}" presName="parTrans" presStyleLbl="bgSibTrans2D1" presStyleIdx="4" presStyleCnt="6"/>
      <dgm:spPr/>
    </dgm:pt>
    <dgm:pt modelId="{29FB53CC-9A14-40E6-9EC2-DB0CD2DC4897}" type="pres">
      <dgm:prSet presAssocID="{A7A6FB06-A6BB-49BB-8FBD-E8A3B06B682F}" presName="node" presStyleLbl="node1" presStyleIdx="4" presStyleCnt="6">
        <dgm:presLayoutVars>
          <dgm:bulletEnabled val="1"/>
        </dgm:presLayoutVars>
      </dgm:prSet>
      <dgm:spPr/>
    </dgm:pt>
    <dgm:pt modelId="{88F93948-D148-471E-97D9-F4B024A2E657}" type="pres">
      <dgm:prSet presAssocID="{F901CF25-6B04-4273-B054-DBF1D51B9E19}" presName="parTrans" presStyleLbl="bgSibTrans2D1" presStyleIdx="5" presStyleCnt="6"/>
      <dgm:spPr/>
    </dgm:pt>
    <dgm:pt modelId="{3735CD66-A2D1-4501-A2C0-BBE99360DEC6}" type="pres">
      <dgm:prSet presAssocID="{74018644-7333-42E0-8C12-288C5A32E8E7}" presName="node" presStyleLbl="node1" presStyleIdx="5" presStyleCnt="6">
        <dgm:presLayoutVars>
          <dgm:bulletEnabled val="1"/>
        </dgm:presLayoutVars>
      </dgm:prSet>
      <dgm:spPr/>
    </dgm:pt>
  </dgm:ptLst>
  <dgm:cxnLst>
    <dgm:cxn modelId="{6C9FC80B-AB84-4580-B038-71D424B10F3A}" type="presOf" srcId="{B5FAE4AF-6E78-4BA9-8EC9-829493E44369}" destId="{2FE18D9E-34A9-4504-9384-22FE0B4048D5}" srcOrd="0" destOrd="0" presId="urn:microsoft.com/office/officeart/2005/8/layout/radial4"/>
    <dgm:cxn modelId="{8F00882C-D860-4A61-B60C-6FD29B0E858C}" srcId="{93B694DD-4C19-4F47-837F-6DB7AE1F58A2}" destId="{A7A6FB06-A6BB-49BB-8FBD-E8A3B06B682F}" srcOrd="4" destOrd="0" parTransId="{4E63A353-D2CE-48B3-89A5-6359DFA47E23}" sibTransId="{AEED949C-8BAB-4377-AAEE-B450C6EB24D8}"/>
    <dgm:cxn modelId="{74F196B7-7700-40D4-9D80-E7CD3AC56F19}" type="presOf" srcId="{F3038759-3BAE-4B8A-9F13-E9A65D9BB19C}" destId="{B41E540B-CC4F-4457-B530-5A410C8D9855}" srcOrd="0" destOrd="0" presId="urn:microsoft.com/office/officeart/2005/8/layout/radial4"/>
    <dgm:cxn modelId="{A5A9566A-45C8-4F0B-B70A-DF4C508D9882}" srcId="{93B694DD-4C19-4F47-837F-6DB7AE1F58A2}" destId="{B5FAE4AF-6E78-4BA9-8EC9-829493E44369}" srcOrd="3" destOrd="0" parTransId="{C7925D6F-36B0-4EF5-B826-DF00A8AB2A4E}" sibTransId="{992EBB3E-8321-475F-802D-E4059800BB18}"/>
    <dgm:cxn modelId="{FF7FE52B-23F0-43B1-B278-C155FBA96478}" type="presOf" srcId="{C80C0542-561D-4494-92D1-FD9688619488}" destId="{131A2969-C7DF-4E8B-B39A-0BC54E9B2ED8}" srcOrd="0" destOrd="0" presId="urn:microsoft.com/office/officeart/2005/8/layout/radial4"/>
    <dgm:cxn modelId="{C9AFDB67-A80D-41D0-B9FB-6E0565DCC955}" type="presOf" srcId="{9A90FEA3-AC77-4681-B09F-D13A4C4CEC16}" destId="{44515550-E3C3-4CA8-A716-080C39FDDEF6}" srcOrd="0" destOrd="0" presId="urn:microsoft.com/office/officeart/2005/8/layout/radial4"/>
    <dgm:cxn modelId="{CFB4BFEF-62EA-4C9A-838F-7712984F748E}" srcId="{93B694DD-4C19-4F47-837F-6DB7AE1F58A2}" destId="{17D9C302-FD30-4121-A4A3-D5205BC6910F}" srcOrd="1" destOrd="0" parTransId="{33F68C0E-FBF5-4E88-B8F0-36F3A95D83DC}" sibTransId="{C8675FBA-F88E-4F7A-A7E1-D248C0F6A073}"/>
    <dgm:cxn modelId="{B4401BDB-754C-4274-9C99-0F5E527190EB}" type="presOf" srcId="{C7925D6F-36B0-4EF5-B826-DF00A8AB2A4E}" destId="{1EC87B40-710D-4072-9530-AE1F41FCF0D5}" srcOrd="0" destOrd="0" presId="urn:microsoft.com/office/officeart/2005/8/layout/radial4"/>
    <dgm:cxn modelId="{8051AA39-F653-4550-9F5F-7BF4DF434837}" srcId="{93B694DD-4C19-4F47-837F-6DB7AE1F58A2}" destId="{F3038759-3BAE-4B8A-9F13-E9A65D9BB19C}" srcOrd="2" destOrd="0" parTransId="{2438C7BB-DE83-4283-B850-D3DDF5EC0215}" sibTransId="{519A0EB2-63B4-43E1-A38A-46AE33940882}"/>
    <dgm:cxn modelId="{532E69FF-EDA4-4799-9E16-B2BFDBEAD46C}" type="presOf" srcId="{A7A6FB06-A6BB-49BB-8FBD-E8A3B06B682F}" destId="{29FB53CC-9A14-40E6-9EC2-DB0CD2DC4897}" srcOrd="0" destOrd="0" presId="urn:microsoft.com/office/officeart/2005/8/layout/radial4"/>
    <dgm:cxn modelId="{49D105F5-9AB0-4E74-A848-1F4E0B6D7275}" type="presOf" srcId="{1590517C-17A1-4E44-8F24-9BC05E63BF11}" destId="{A8FD260F-A75E-475A-870A-5CA8DDB71E01}" srcOrd="0" destOrd="0" presId="urn:microsoft.com/office/officeart/2005/8/layout/radial4"/>
    <dgm:cxn modelId="{2D27426E-7ECA-423D-8D56-8FAECD18CE0D}" srcId="{93B694DD-4C19-4F47-837F-6DB7AE1F58A2}" destId="{9A90FEA3-AC77-4681-B09F-D13A4C4CEC16}" srcOrd="0" destOrd="0" parTransId="{1590517C-17A1-4E44-8F24-9BC05E63BF11}" sibTransId="{2A6D2843-D194-4740-B62D-82BC0DF7C738}"/>
    <dgm:cxn modelId="{1C1E54C8-5939-4C9C-BD16-2A7736368DCC}" type="presOf" srcId="{17D9C302-FD30-4121-A4A3-D5205BC6910F}" destId="{C523377F-D73B-4654-8822-7E275A827DB7}" srcOrd="0" destOrd="0" presId="urn:microsoft.com/office/officeart/2005/8/layout/radial4"/>
    <dgm:cxn modelId="{13939278-B611-4071-B0BA-370501FFACDA}" type="presOf" srcId="{4E63A353-D2CE-48B3-89A5-6359DFA47E23}" destId="{C16851ED-778C-442B-BEDC-2A15546F080D}" srcOrd="0" destOrd="0" presId="urn:microsoft.com/office/officeart/2005/8/layout/radial4"/>
    <dgm:cxn modelId="{F057006F-B28D-4D34-85FB-180D7C505A25}" type="presOf" srcId="{2438C7BB-DE83-4283-B850-D3DDF5EC0215}" destId="{607EFC3C-C7B5-4C01-830A-3B7CCCD7C2DA}" srcOrd="0" destOrd="0" presId="urn:microsoft.com/office/officeart/2005/8/layout/radial4"/>
    <dgm:cxn modelId="{61C5B718-EB96-49D0-B2B8-CD4D64234FC9}" srcId="{93B694DD-4C19-4F47-837F-6DB7AE1F58A2}" destId="{74018644-7333-42E0-8C12-288C5A32E8E7}" srcOrd="5" destOrd="0" parTransId="{F901CF25-6B04-4273-B054-DBF1D51B9E19}" sibTransId="{F91C6C89-E66D-403B-915A-610AAEA04076}"/>
    <dgm:cxn modelId="{4F69F3DE-5D5A-4466-A0C0-385D8E447C45}" type="presOf" srcId="{74018644-7333-42E0-8C12-288C5A32E8E7}" destId="{3735CD66-A2D1-4501-A2C0-BBE99360DEC6}" srcOrd="0" destOrd="0" presId="urn:microsoft.com/office/officeart/2005/8/layout/radial4"/>
    <dgm:cxn modelId="{51801CCD-A64B-4B28-A71B-C1B25587017A}" type="presOf" srcId="{F901CF25-6B04-4273-B054-DBF1D51B9E19}" destId="{88F93948-D148-471E-97D9-F4B024A2E657}" srcOrd="0" destOrd="0" presId="urn:microsoft.com/office/officeart/2005/8/layout/radial4"/>
    <dgm:cxn modelId="{2C49050B-1891-4BB2-A027-B3FFB3E6716D}" srcId="{C80C0542-561D-4494-92D1-FD9688619488}" destId="{93B694DD-4C19-4F47-837F-6DB7AE1F58A2}" srcOrd="0" destOrd="0" parTransId="{849B3A4F-2DB2-40B8-B96E-088F385DB0EC}" sibTransId="{81CD377A-C91F-44C8-A24A-C63A44EFCFAD}"/>
    <dgm:cxn modelId="{40177FC5-1A29-44B7-A84B-485D536CA846}" type="presOf" srcId="{33F68C0E-FBF5-4E88-B8F0-36F3A95D83DC}" destId="{BE0B9680-3C58-49DF-9990-0F724BF2219D}" srcOrd="0" destOrd="0" presId="urn:microsoft.com/office/officeart/2005/8/layout/radial4"/>
    <dgm:cxn modelId="{91A51CD0-8EA7-44F9-AD10-79FA24EC69AD}" type="presOf" srcId="{93B694DD-4C19-4F47-837F-6DB7AE1F58A2}" destId="{B37A2CA8-6E64-4E2E-A9DA-613BA68921E1}" srcOrd="0" destOrd="0" presId="urn:microsoft.com/office/officeart/2005/8/layout/radial4"/>
    <dgm:cxn modelId="{007709CC-527B-4053-8229-BEB3361C9AE5}" type="presParOf" srcId="{131A2969-C7DF-4E8B-B39A-0BC54E9B2ED8}" destId="{B37A2CA8-6E64-4E2E-A9DA-613BA68921E1}" srcOrd="0" destOrd="0" presId="urn:microsoft.com/office/officeart/2005/8/layout/radial4"/>
    <dgm:cxn modelId="{26FEB0CC-770C-4C19-9204-A381BA4DEA93}" type="presParOf" srcId="{131A2969-C7DF-4E8B-B39A-0BC54E9B2ED8}" destId="{A8FD260F-A75E-475A-870A-5CA8DDB71E01}" srcOrd="1" destOrd="0" presId="urn:microsoft.com/office/officeart/2005/8/layout/radial4"/>
    <dgm:cxn modelId="{1614BC50-0AEC-4948-8E56-CA8AEEE25929}" type="presParOf" srcId="{131A2969-C7DF-4E8B-B39A-0BC54E9B2ED8}" destId="{44515550-E3C3-4CA8-A716-080C39FDDEF6}" srcOrd="2" destOrd="0" presId="urn:microsoft.com/office/officeart/2005/8/layout/radial4"/>
    <dgm:cxn modelId="{419C1EA1-4EB6-43D9-8C66-443AF1AC3826}" type="presParOf" srcId="{131A2969-C7DF-4E8B-B39A-0BC54E9B2ED8}" destId="{BE0B9680-3C58-49DF-9990-0F724BF2219D}" srcOrd="3" destOrd="0" presId="urn:microsoft.com/office/officeart/2005/8/layout/radial4"/>
    <dgm:cxn modelId="{D158DB87-D672-49FF-A8E1-5011AF1754C8}" type="presParOf" srcId="{131A2969-C7DF-4E8B-B39A-0BC54E9B2ED8}" destId="{C523377F-D73B-4654-8822-7E275A827DB7}" srcOrd="4" destOrd="0" presId="urn:microsoft.com/office/officeart/2005/8/layout/radial4"/>
    <dgm:cxn modelId="{5C24761F-9C48-4800-AD91-C6BEAE11A32D}" type="presParOf" srcId="{131A2969-C7DF-4E8B-B39A-0BC54E9B2ED8}" destId="{607EFC3C-C7B5-4C01-830A-3B7CCCD7C2DA}" srcOrd="5" destOrd="0" presId="urn:microsoft.com/office/officeart/2005/8/layout/radial4"/>
    <dgm:cxn modelId="{7958CC4E-F887-4C5B-AB47-7B43D9669801}" type="presParOf" srcId="{131A2969-C7DF-4E8B-B39A-0BC54E9B2ED8}" destId="{B41E540B-CC4F-4457-B530-5A410C8D9855}" srcOrd="6" destOrd="0" presId="urn:microsoft.com/office/officeart/2005/8/layout/radial4"/>
    <dgm:cxn modelId="{5B97C047-AA4B-4906-ADB5-98D07796A4A4}" type="presParOf" srcId="{131A2969-C7DF-4E8B-B39A-0BC54E9B2ED8}" destId="{1EC87B40-710D-4072-9530-AE1F41FCF0D5}" srcOrd="7" destOrd="0" presId="urn:microsoft.com/office/officeart/2005/8/layout/radial4"/>
    <dgm:cxn modelId="{53EE2D13-720F-4E8F-8A2B-734625B1B2C3}" type="presParOf" srcId="{131A2969-C7DF-4E8B-B39A-0BC54E9B2ED8}" destId="{2FE18D9E-34A9-4504-9384-22FE0B4048D5}" srcOrd="8" destOrd="0" presId="urn:microsoft.com/office/officeart/2005/8/layout/radial4"/>
    <dgm:cxn modelId="{961643DA-1AA8-412F-B44C-024A8424E4FD}" type="presParOf" srcId="{131A2969-C7DF-4E8B-B39A-0BC54E9B2ED8}" destId="{C16851ED-778C-442B-BEDC-2A15546F080D}" srcOrd="9" destOrd="0" presId="urn:microsoft.com/office/officeart/2005/8/layout/radial4"/>
    <dgm:cxn modelId="{49E1A00C-C000-4591-BFC1-432844E76C0F}" type="presParOf" srcId="{131A2969-C7DF-4E8B-B39A-0BC54E9B2ED8}" destId="{29FB53CC-9A14-40E6-9EC2-DB0CD2DC4897}" srcOrd="10" destOrd="0" presId="urn:microsoft.com/office/officeart/2005/8/layout/radial4"/>
    <dgm:cxn modelId="{6F1F1862-7F57-49E1-B0A3-B3F69EAB4D88}" type="presParOf" srcId="{131A2969-C7DF-4E8B-B39A-0BC54E9B2ED8}" destId="{88F93948-D148-471E-97D9-F4B024A2E657}" srcOrd="11" destOrd="0" presId="urn:microsoft.com/office/officeart/2005/8/layout/radial4"/>
    <dgm:cxn modelId="{8E9E976C-9C4B-41C4-8798-83F99CE22A6A}" type="presParOf" srcId="{131A2969-C7DF-4E8B-B39A-0BC54E9B2ED8}" destId="{3735CD66-A2D1-4501-A2C0-BBE99360DEC6}" srcOrd="12" destOrd="0" presId="urn:microsoft.com/office/officeart/2005/8/layout/radial4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B8C089C-0F85-4D71-849F-77FC21E1198D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F834838-A9E9-4C0E-B405-6A28EB1777DA}">
      <dgm:prSet phldrT="[Текст]"/>
      <dgm:spPr/>
      <dgm:t>
        <a:bodyPr/>
        <a:lstStyle/>
        <a:p>
          <a:r>
            <a:rPr lang="ru-RU" dirty="0" smtClean="0"/>
            <a:t>научно-практическая конференция «Эврика»</a:t>
          </a:r>
          <a:endParaRPr lang="ru-RU" dirty="0"/>
        </a:p>
      </dgm:t>
    </dgm:pt>
    <dgm:pt modelId="{9D01F697-1E59-41F4-8E7E-48D61EB3D96F}" type="parTrans" cxnId="{C82E0A98-602F-4AE7-956C-35E5970D43A0}">
      <dgm:prSet/>
      <dgm:spPr/>
      <dgm:t>
        <a:bodyPr/>
        <a:lstStyle/>
        <a:p>
          <a:endParaRPr lang="ru-RU"/>
        </a:p>
      </dgm:t>
    </dgm:pt>
    <dgm:pt modelId="{34931470-F095-464A-8A3A-AB5963A213E8}" type="sibTrans" cxnId="{C82E0A98-602F-4AE7-956C-35E5970D43A0}">
      <dgm:prSet/>
      <dgm:spPr/>
      <dgm:t>
        <a:bodyPr/>
        <a:lstStyle/>
        <a:p>
          <a:endParaRPr lang="ru-RU"/>
        </a:p>
      </dgm:t>
    </dgm:pt>
    <dgm:pt modelId="{12D24D1B-AE6A-4F61-A5AD-89C2805F307E}">
      <dgm:prSet phldrT="[Текст]"/>
      <dgm:spPr/>
      <dgm:t>
        <a:bodyPr/>
        <a:lstStyle/>
        <a:p>
          <a:r>
            <a:rPr lang="ru-RU" dirty="0" smtClean="0"/>
            <a:t>всероссийский конкурс «Моя законотворческая инициатива»</a:t>
          </a:r>
          <a:endParaRPr lang="ru-RU" dirty="0"/>
        </a:p>
      </dgm:t>
    </dgm:pt>
    <dgm:pt modelId="{007AD662-D89E-49C2-BCE1-A75B4A622C54}" type="parTrans" cxnId="{E97B6240-E7EC-4A91-A296-986A0BECC490}">
      <dgm:prSet/>
      <dgm:spPr/>
      <dgm:t>
        <a:bodyPr/>
        <a:lstStyle/>
        <a:p>
          <a:endParaRPr lang="ru-RU"/>
        </a:p>
      </dgm:t>
    </dgm:pt>
    <dgm:pt modelId="{A6071D7C-C443-4D09-B844-25ABAE5CE0F1}" type="sibTrans" cxnId="{E97B6240-E7EC-4A91-A296-986A0BECC490}">
      <dgm:prSet/>
      <dgm:spPr/>
      <dgm:t>
        <a:bodyPr/>
        <a:lstStyle/>
        <a:p>
          <a:endParaRPr lang="ru-RU"/>
        </a:p>
      </dgm:t>
    </dgm:pt>
    <dgm:pt modelId="{7F19AE8E-2EA5-4704-9653-BD6B3E637035}">
      <dgm:prSet phldrT="[Текст]"/>
      <dgm:spPr/>
      <dgm:t>
        <a:bodyPr/>
        <a:lstStyle/>
        <a:p>
          <a:r>
            <a:rPr lang="ru-RU" dirty="0" smtClean="0"/>
            <a:t>олимпиада по экономике «Молодые менеджеры и предприниматели Кубани»</a:t>
          </a:r>
          <a:endParaRPr lang="ru-RU" dirty="0"/>
        </a:p>
      </dgm:t>
    </dgm:pt>
    <dgm:pt modelId="{07C53836-CC87-49D5-B8BD-B480B46663C6}" type="parTrans" cxnId="{D53968EC-73EB-42F5-9A5D-9500112383A8}">
      <dgm:prSet/>
      <dgm:spPr/>
      <dgm:t>
        <a:bodyPr/>
        <a:lstStyle/>
        <a:p>
          <a:endParaRPr lang="ru-RU"/>
        </a:p>
      </dgm:t>
    </dgm:pt>
    <dgm:pt modelId="{0F2A4F61-04C4-4958-A7D8-1CD0EF7A0A37}" type="sibTrans" cxnId="{D53968EC-73EB-42F5-9A5D-9500112383A8}">
      <dgm:prSet/>
      <dgm:spPr/>
      <dgm:t>
        <a:bodyPr/>
        <a:lstStyle/>
        <a:p>
          <a:endParaRPr lang="ru-RU"/>
        </a:p>
      </dgm:t>
    </dgm:pt>
    <dgm:pt modelId="{40FCDF15-6675-4F37-A8A3-066D475B7CED}">
      <dgm:prSet/>
      <dgm:spPr/>
      <dgm:t>
        <a:bodyPr/>
        <a:lstStyle/>
        <a:p>
          <a:r>
            <a:rPr lang="ru-RU" dirty="0" smtClean="0"/>
            <a:t>конкурс творческих проектов «Я выбираю ответственность»</a:t>
          </a:r>
          <a:endParaRPr lang="ru-RU" dirty="0"/>
        </a:p>
      </dgm:t>
    </dgm:pt>
    <dgm:pt modelId="{87F57EB0-1CF5-41F8-BAD1-0822C4E87D2C}" type="parTrans" cxnId="{C93BC5BA-D453-432A-B331-D00B1D6B802A}">
      <dgm:prSet/>
      <dgm:spPr/>
    </dgm:pt>
    <dgm:pt modelId="{9D4C2D2E-7D0A-452C-AF1F-B0A0B5573D8F}" type="sibTrans" cxnId="{C93BC5BA-D453-432A-B331-D00B1D6B802A}">
      <dgm:prSet/>
      <dgm:spPr/>
    </dgm:pt>
    <dgm:pt modelId="{800D4D41-992B-4B56-94CD-A4D443082D85}">
      <dgm:prSet/>
      <dgm:spPr/>
      <dgm:t>
        <a:bodyPr/>
        <a:lstStyle/>
        <a:p>
          <a:r>
            <a:rPr lang="ru-RU" dirty="0" smtClean="0"/>
            <a:t>интеллектуальное мероприятие Малой сельскохозяйственной академии учащихся</a:t>
          </a:r>
          <a:endParaRPr lang="ru-RU" dirty="0"/>
        </a:p>
      </dgm:t>
    </dgm:pt>
    <dgm:pt modelId="{F28DEE98-D820-4D65-96EA-5D57748B47B8}" type="parTrans" cxnId="{A97BCC02-AAC1-48D8-A6F7-CB024749BB7D}">
      <dgm:prSet/>
      <dgm:spPr/>
      <dgm:t>
        <a:bodyPr/>
        <a:lstStyle/>
        <a:p>
          <a:endParaRPr lang="ru-RU"/>
        </a:p>
      </dgm:t>
    </dgm:pt>
    <dgm:pt modelId="{4415794D-E4A8-4102-BC24-819C4E11EE8F}" type="sibTrans" cxnId="{A97BCC02-AAC1-48D8-A6F7-CB024749BB7D}">
      <dgm:prSet/>
      <dgm:spPr/>
      <dgm:t>
        <a:bodyPr/>
        <a:lstStyle/>
        <a:p>
          <a:endParaRPr lang="ru-RU"/>
        </a:p>
      </dgm:t>
    </dgm:pt>
    <dgm:pt modelId="{4C7B9E13-2D75-4532-A5FF-B36C944A18C7}" type="pres">
      <dgm:prSet presAssocID="{AB8C089C-0F85-4D71-849F-77FC21E1198D}" presName="linear" presStyleCnt="0">
        <dgm:presLayoutVars>
          <dgm:dir/>
          <dgm:animLvl val="lvl"/>
          <dgm:resizeHandles val="exact"/>
        </dgm:presLayoutVars>
      </dgm:prSet>
      <dgm:spPr/>
    </dgm:pt>
    <dgm:pt modelId="{46145D9C-3406-4B36-92A1-56DDCA591A2B}" type="pres">
      <dgm:prSet presAssocID="{9F834838-A9E9-4C0E-B405-6A28EB1777DA}" presName="parentLin" presStyleCnt="0"/>
      <dgm:spPr/>
    </dgm:pt>
    <dgm:pt modelId="{37B92EAE-1D10-4840-8ADF-BFB9AFDB0551}" type="pres">
      <dgm:prSet presAssocID="{9F834838-A9E9-4C0E-B405-6A28EB1777DA}" presName="parentLeftMargin" presStyleLbl="node1" presStyleIdx="0" presStyleCnt="5"/>
      <dgm:spPr/>
    </dgm:pt>
    <dgm:pt modelId="{8038CC42-A558-49F3-B690-7409099C6B15}" type="pres">
      <dgm:prSet presAssocID="{9F834838-A9E9-4C0E-B405-6A28EB1777DA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2EC120-B639-4A36-A7A5-E44D2931ABF5}" type="pres">
      <dgm:prSet presAssocID="{9F834838-A9E9-4C0E-B405-6A28EB1777DA}" presName="negativeSpace" presStyleCnt="0"/>
      <dgm:spPr/>
    </dgm:pt>
    <dgm:pt modelId="{A029F447-FD77-49F4-B02F-821A5EA5B0F6}" type="pres">
      <dgm:prSet presAssocID="{9F834838-A9E9-4C0E-B405-6A28EB1777DA}" presName="childText" presStyleLbl="conFgAcc1" presStyleIdx="0" presStyleCnt="5">
        <dgm:presLayoutVars>
          <dgm:bulletEnabled val="1"/>
        </dgm:presLayoutVars>
      </dgm:prSet>
      <dgm:spPr/>
    </dgm:pt>
    <dgm:pt modelId="{FA5C6D05-CF58-4D92-9A48-793536AFDFBD}" type="pres">
      <dgm:prSet presAssocID="{34931470-F095-464A-8A3A-AB5963A213E8}" presName="spaceBetweenRectangles" presStyleCnt="0"/>
      <dgm:spPr/>
    </dgm:pt>
    <dgm:pt modelId="{10C3F2F7-FDED-41F4-8915-A25A80CBC10A}" type="pres">
      <dgm:prSet presAssocID="{12D24D1B-AE6A-4F61-A5AD-89C2805F307E}" presName="parentLin" presStyleCnt="0"/>
      <dgm:spPr/>
    </dgm:pt>
    <dgm:pt modelId="{82471D97-16B2-44F2-AA6B-2054616218DE}" type="pres">
      <dgm:prSet presAssocID="{12D24D1B-AE6A-4F61-A5AD-89C2805F307E}" presName="parentLeftMargin" presStyleLbl="node1" presStyleIdx="0" presStyleCnt="5"/>
      <dgm:spPr/>
    </dgm:pt>
    <dgm:pt modelId="{BF61B62A-163C-499D-AFBC-0E0812A3EBE1}" type="pres">
      <dgm:prSet presAssocID="{12D24D1B-AE6A-4F61-A5AD-89C2805F307E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DF64FF-8564-4872-A41A-8AFDFF473605}" type="pres">
      <dgm:prSet presAssocID="{12D24D1B-AE6A-4F61-A5AD-89C2805F307E}" presName="negativeSpace" presStyleCnt="0"/>
      <dgm:spPr/>
    </dgm:pt>
    <dgm:pt modelId="{3BAABA1A-513A-44D9-8610-6D44C3B350EC}" type="pres">
      <dgm:prSet presAssocID="{12D24D1B-AE6A-4F61-A5AD-89C2805F307E}" presName="childText" presStyleLbl="conFgAcc1" presStyleIdx="1" presStyleCnt="5">
        <dgm:presLayoutVars>
          <dgm:bulletEnabled val="1"/>
        </dgm:presLayoutVars>
      </dgm:prSet>
      <dgm:spPr/>
    </dgm:pt>
    <dgm:pt modelId="{60139CCF-1C3F-4973-91C0-3D0BCBB3480B}" type="pres">
      <dgm:prSet presAssocID="{A6071D7C-C443-4D09-B844-25ABAE5CE0F1}" presName="spaceBetweenRectangles" presStyleCnt="0"/>
      <dgm:spPr/>
    </dgm:pt>
    <dgm:pt modelId="{098D9123-7A84-41B5-A9FC-0937773ECB8E}" type="pres">
      <dgm:prSet presAssocID="{7F19AE8E-2EA5-4704-9653-BD6B3E637035}" presName="parentLin" presStyleCnt="0"/>
      <dgm:spPr/>
    </dgm:pt>
    <dgm:pt modelId="{AA2837FD-CCF8-41F7-ADE2-FDA683E20A84}" type="pres">
      <dgm:prSet presAssocID="{7F19AE8E-2EA5-4704-9653-BD6B3E637035}" presName="parentLeftMargin" presStyleLbl="node1" presStyleIdx="1" presStyleCnt="5"/>
      <dgm:spPr/>
    </dgm:pt>
    <dgm:pt modelId="{2FE1CFA1-7559-45CF-AFFF-F535076A97F5}" type="pres">
      <dgm:prSet presAssocID="{7F19AE8E-2EA5-4704-9653-BD6B3E637035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7C05C0-58F7-4D72-B933-7DE4EEE3132C}" type="pres">
      <dgm:prSet presAssocID="{7F19AE8E-2EA5-4704-9653-BD6B3E637035}" presName="negativeSpace" presStyleCnt="0"/>
      <dgm:spPr/>
    </dgm:pt>
    <dgm:pt modelId="{E58D81E8-02FB-46A6-99E0-AD75B0D73758}" type="pres">
      <dgm:prSet presAssocID="{7F19AE8E-2EA5-4704-9653-BD6B3E637035}" presName="childText" presStyleLbl="conFgAcc1" presStyleIdx="2" presStyleCnt="5">
        <dgm:presLayoutVars>
          <dgm:bulletEnabled val="1"/>
        </dgm:presLayoutVars>
      </dgm:prSet>
      <dgm:spPr/>
    </dgm:pt>
    <dgm:pt modelId="{5CA7A8E4-4D42-45E6-B68E-5A91F824426D}" type="pres">
      <dgm:prSet presAssocID="{0F2A4F61-04C4-4958-A7D8-1CD0EF7A0A37}" presName="spaceBetweenRectangles" presStyleCnt="0"/>
      <dgm:spPr/>
    </dgm:pt>
    <dgm:pt modelId="{B09B8BB3-81DF-430F-BC74-024596A96397}" type="pres">
      <dgm:prSet presAssocID="{40FCDF15-6675-4F37-A8A3-066D475B7CED}" presName="parentLin" presStyleCnt="0"/>
      <dgm:spPr/>
    </dgm:pt>
    <dgm:pt modelId="{84196DBC-0CD3-45FC-A685-B66AAFFBA4C5}" type="pres">
      <dgm:prSet presAssocID="{40FCDF15-6675-4F37-A8A3-066D475B7CED}" presName="parentLeftMargin" presStyleLbl="node1" presStyleIdx="2" presStyleCnt="5"/>
      <dgm:spPr/>
    </dgm:pt>
    <dgm:pt modelId="{BD0CD298-8446-41D5-BAB1-0B9D53BC4C17}" type="pres">
      <dgm:prSet presAssocID="{40FCDF15-6675-4F37-A8A3-066D475B7CED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33FA38-29B8-4352-924C-0D9CF589CDDF}" type="pres">
      <dgm:prSet presAssocID="{40FCDF15-6675-4F37-A8A3-066D475B7CED}" presName="negativeSpace" presStyleCnt="0"/>
      <dgm:spPr/>
    </dgm:pt>
    <dgm:pt modelId="{A1FB5300-5865-4631-8A7E-F6A710F75F40}" type="pres">
      <dgm:prSet presAssocID="{40FCDF15-6675-4F37-A8A3-066D475B7CED}" presName="childText" presStyleLbl="conFgAcc1" presStyleIdx="3" presStyleCnt="5">
        <dgm:presLayoutVars>
          <dgm:bulletEnabled val="1"/>
        </dgm:presLayoutVars>
      </dgm:prSet>
      <dgm:spPr/>
    </dgm:pt>
    <dgm:pt modelId="{8B60474D-8408-4E59-98F8-18B90E850EC2}" type="pres">
      <dgm:prSet presAssocID="{9D4C2D2E-7D0A-452C-AF1F-B0A0B5573D8F}" presName="spaceBetweenRectangles" presStyleCnt="0"/>
      <dgm:spPr/>
    </dgm:pt>
    <dgm:pt modelId="{215DCB50-4D26-402D-AD53-CA3DB6349371}" type="pres">
      <dgm:prSet presAssocID="{800D4D41-992B-4B56-94CD-A4D443082D85}" presName="parentLin" presStyleCnt="0"/>
      <dgm:spPr/>
    </dgm:pt>
    <dgm:pt modelId="{139FCE25-BB5B-43D2-AD7A-C5301750FF20}" type="pres">
      <dgm:prSet presAssocID="{800D4D41-992B-4B56-94CD-A4D443082D85}" presName="parentLeftMargin" presStyleLbl="node1" presStyleIdx="3" presStyleCnt="5"/>
      <dgm:spPr/>
    </dgm:pt>
    <dgm:pt modelId="{3432F8A5-F490-4EA7-BD1A-62869DE26B98}" type="pres">
      <dgm:prSet presAssocID="{800D4D41-992B-4B56-94CD-A4D443082D85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758D09-CF10-4E32-A748-EA70329BFB65}" type="pres">
      <dgm:prSet presAssocID="{800D4D41-992B-4B56-94CD-A4D443082D85}" presName="negativeSpace" presStyleCnt="0"/>
      <dgm:spPr/>
    </dgm:pt>
    <dgm:pt modelId="{E2191939-B79F-40FC-961C-E94D75D7CCBA}" type="pres">
      <dgm:prSet presAssocID="{800D4D41-992B-4B56-94CD-A4D443082D85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D53968EC-73EB-42F5-9A5D-9500112383A8}" srcId="{AB8C089C-0F85-4D71-849F-77FC21E1198D}" destId="{7F19AE8E-2EA5-4704-9653-BD6B3E637035}" srcOrd="2" destOrd="0" parTransId="{07C53836-CC87-49D5-B8BD-B480B46663C6}" sibTransId="{0F2A4F61-04C4-4958-A7D8-1CD0EF7A0A37}"/>
    <dgm:cxn modelId="{B1070835-C909-473C-809F-D8CEC801EEE6}" type="presOf" srcId="{40FCDF15-6675-4F37-A8A3-066D475B7CED}" destId="{BD0CD298-8446-41D5-BAB1-0B9D53BC4C17}" srcOrd="1" destOrd="0" presId="urn:microsoft.com/office/officeart/2005/8/layout/list1"/>
    <dgm:cxn modelId="{62854323-2B2A-4437-B2F8-B7738A5C2B0B}" type="presOf" srcId="{40FCDF15-6675-4F37-A8A3-066D475B7CED}" destId="{84196DBC-0CD3-45FC-A685-B66AAFFBA4C5}" srcOrd="0" destOrd="0" presId="urn:microsoft.com/office/officeart/2005/8/layout/list1"/>
    <dgm:cxn modelId="{C93BC5BA-D453-432A-B331-D00B1D6B802A}" srcId="{AB8C089C-0F85-4D71-849F-77FC21E1198D}" destId="{40FCDF15-6675-4F37-A8A3-066D475B7CED}" srcOrd="3" destOrd="0" parTransId="{87F57EB0-1CF5-41F8-BAD1-0822C4E87D2C}" sibTransId="{9D4C2D2E-7D0A-452C-AF1F-B0A0B5573D8F}"/>
    <dgm:cxn modelId="{D5CDBD3F-E9D4-4D43-942D-326FF029696B}" type="presOf" srcId="{9F834838-A9E9-4C0E-B405-6A28EB1777DA}" destId="{8038CC42-A558-49F3-B690-7409099C6B15}" srcOrd="1" destOrd="0" presId="urn:microsoft.com/office/officeart/2005/8/layout/list1"/>
    <dgm:cxn modelId="{A97BCC02-AAC1-48D8-A6F7-CB024749BB7D}" srcId="{AB8C089C-0F85-4D71-849F-77FC21E1198D}" destId="{800D4D41-992B-4B56-94CD-A4D443082D85}" srcOrd="4" destOrd="0" parTransId="{F28DEE98-D820-4D65-96EA-5D57748B47B8}" sibTransId="{4415794D-E4A8-4102-BC24-819C4E11EE8F}"/>
    <dgm:cxn modelId="{E97B6240-E7EC-4A91-A296-986A0BECC490}" srcId="{AB8C089C-0F85-4D71-849F-77FC21E1198D}" destId="{12D24D1B-AE6A-4F61-A5AD-89C2805F307E}" srcOrd="1" destOrd="0" parTransId="{007AD662-D89E-49C2-BCE1-A75B4A622C54}" sibTransId="{A6071D7C-C443-4D09-B844-25ABAE5CE0F1}"/>
    <dgm:cxn modelId="{C82E0A98-602F-4AE7-956C-35E5970D43A0}" srcId="{AB8C089C-0F85-4D71-849F-77FC21E1198D}" destId="{9F834838-A9E9-4C0E-B405-6A28EB1777DA}" srcOrd="0" destOrd="0" parTransId="{9D01F697-1E59-41F4-8E7E-48D61EB3D96F}" sibTransId="{34931470-F095-464A-8A3A-AB5963A213E8}"/>
    <dgm:cxn modelId="{036F8F32-2D28-44C0-8AC1-5E2364843D16}" type="presOf" srcId="{9F834838-A9E9-4C0E-B405-6A28EB1777DA}" destId="{37B92EAE-1D10-4840-8ADF-BFB9AFDB0551}" srcOrd="0" destOrd="0" presId="urn:microsoft.com/office/officeart/2005/8/layout/list1"/>
    <dgm:cxn modelId="{53002398-581E-456F-B26E-C7E5016AE4A1}" type="presOf" srcId="{800D4D41-992B-4B56-94CD-A4D443082D85}" destId="{3432F8A5-F490-4EA7-BD1A-62869DE26B98}" srcOrd="1" destOrd="0" presId="urn:microsoft.com/office/officeart/2005/8/layout/list1"/>
    <dgm:cxn modelId="{804A857F-1D8B-4FB7-AF54-87BDA623904B}" type="presOf" srcId="{12D24D1B-AE6A-4F61-A5AD-89C2805F307E}" destId="{82471D97-16B2-44F2-AA6B-2054616218DE}" srcOrd="0" destOrd="0" presId="urn:microsoft.com/office/officeart/2005/8/layout/list1"/>
    <dgm:cxn modelId="{95EC28E7-FB64-41D4-938E-E2F50D7BA98C}" type="presOf" srcId="{800D4D41-992B-4B56-94CD-A4D443082D85}" destId="{139FCE25-BB5B-43D2-AD7A-C5301750FF20}" srcOrd="0" destOrd="0" presId="urn:microsoft.com/office/officeart/2005/8/layout/list1"/>
    <dgm:cxn modelId="{1198B44B-41E6-489A-946D-CB7A687A1226}" type="presOf" srcId="{7F19AE8E-2EA5-4704-9653-BD6B3E637035}" destId="{2FE1CFA1-7559-45CF-AFFF-F535076A97F5}" srcOrd="1" destOrd="0" presId="urn:microsoft.com/office/officeart/2005/8/layout/list1"/>
    <dgm:cxn modelId="{6DC8759B-40D2-4C31-837F-E3AD3AF2902D}" type="presOf" srcId="{AB8C089C-0F85-4D71-849F-77FC21E1198D}" destId="{4C7B9E13-2D75-4532-A5FF-B36C944A18C7}" srcOrd="0" destOrd="0" presId="urn:microsoft.com/office/officeart/2005/8/layout/list1"/>
    <dgm:cxn modelId="{018B455B-3EE0-4E4A-B4D0-92405841F29D}" type="presOf" srcId="{12D24D1B-AE6A-4F61-A5AD-89C2805F307E}" destId="{BF61B62A-163C-499D-AFBC-0E0812A3EBE1}" srcOrd="1" destOrd="0" presId="urn:microsoft.com/office/officeart/2005/8/layout/list1"/>
    <dgm:cxn modelId="{345DE39E-0CE1-4522-A84A-198D088B7C37}" type="presOf" srcId="{7F19AE8E-2EA5-4704-9653-BD6B3E637035}" destId="{AA2837FD-CCF8-41F7-ADE2-FDA683E20A84}" srcOrd="0" destOrd="0" presId="urn:microsoft.com/office/officeart/2005/8/layout/list1"/>
    <dgm:cxn modelId="{6CDF9C98-A656-4727-B99B-844EDE0B679E}" type="presParOf" srcId="{4C7B9E13-2D75-4532-A5FF-B36C944A18C7}" destId="{46145D9C-3406-4B36-92A1-56DDCA591A2B}" srcOrd="0" destOrd="0" presId="urn:microsoft.com/office/officeart/2005/8/layout/list1"/>
    <dgm:cxn modelId="{466BEDDD-E6EF-4EBF-8298-3F9CD20DC80B}" type="presParOf" srcId="{46145D9C-3406-4B36-92A1-56DDCA591A2B}" destId="{37B92EAE-1D10-4840-8ADF-BFB9AFDB0551}" srcOrd="0" destOrd="0" presId="urn:microsoft.com/office/officeart/2005/8/layout/list1"/>
    <dgm:cxn modelId="{B5924503-8F75-4989-AFAD-F8BCCC4CB2E6}" type="presParOf" srcId="{46145D9C-3406-4B36-92A1-56DDCA591A2B}" destId="{8038CC42-A558-49F3-B690-7409099C6B15}" srcOrd="1" destOrd="0" presId="urn:microsoft.com/office/officeart/2005/8/layout/list1"/>
    <dgm:cxn modelId="{4D50F1F0-5E23-4970-A724-CF4EA46885CD}" type="presParOf" srcId="{4C7B9E13-2D75-4532-A5FF-B36C944A18C7}" destId="{DB2EC120-B639-4A36-A7A5-E44D2931ABF5}" srcOrd="1" destOrd="0" presId="urn:microsoft.com/office/officeart/2005/8/layout/list1"/>
    <dgm:cxn modelId="{A7F89370-2C55-4AAC-B283-E3C1CB6EE7D8}" type="presParOf" srcId="{4C7B9E13-2D75-4532-A5FF-B36C944A18C7}" destId="{A029F447-FD77-49F4-B02F-821A5EA5B0F6}" srcOrd="2" destOrd="0" presId="urn:microsoft.com/office/officeart/2005/8/layout/list1"/>
    <dgm:cxn modelId="{13445F96-84D8-4C7F-AFE5-6607D2E63C3D}" type="presParOf" srcId="{4C7B9E13-2D75-4532-A5FF-B36C944A18C7}" destId="{FA5C6D05-CF58-4D92-9A48-793536AFDFBD}" srcOrd="3" destOrd="0" presId="urn:microsoft.com/office/officeart/2005/8/layout/list1"/>
    <dgm:cxn modelId="{5FB5E418-55BB-40E1-A930-67AE691B949F}" type="presParOf" srcId="{4C7B9E13-2D75-4532-A5FF-B36C944A18C7}" destId="{10C3F2F7-FDED-41F4-8915-A25A80CBC10A}" srcOrd="4" destOrd="0" presId="urn:microsoft.com/office/officeart/2005/8/layout/list1"/>
    <dgm:cxn modelId="{6FD56A7F-EB27-46CE-BB7F-B18EDBB280AC}" type="presParOf" srcId="{10C3F2F7-FDED-41F4-8915-A25A80CBC10A}" destId="{82471D97-16B2-44F2-AA6B-2054616218DE}" srcOrd="0" destOrd="0" presId="urn:microsoft.com/office/officeart/2005/8/layout/list1"/>
    <dgm:cxn modelId="{090D65E1-09F7-4492-AAF0-41216D9B421A}" type="presParOf" srcId="{10C3F2F7-FDED-41F4-8915-A25A80CBC10A}" destId="{BF61B62A-163C-499D-AFBC-0E0812A3EBE1}" srcOrd="1" destOrd="0" presId="urn:microsoft.com/office/officeart/2005/8/layout/list1"/>
    <dgm:cxn modelId="{376DFBD6-8D8E-4612-BBC3-5F2C2872C381}" type="presParOf" srcId="{4C7B9E13-2D75-4532-A5FF-B36C944A18C7}" destId="{4FDF64FF-8564-4872-A41A-8AFDFF473605}" srcOrd="5" destOrd="0" presId="urn:microsoft.com/office/officeart/2005/8/layout/list1"/>
    <dgm:cxn modelId="{E9B9C6E4-8C5F-4E3F-84A2-25FA804C86BC}" type="presParOf" srcId="{4C7B9E13-2D75-4532-A5FF-B36C944A18C7}" destId="{3BAABA1A-513A-44D9-8610-6D44C3B350EC}" srcOrd="6" destOrd="0" presId="urn:microsoft.com/office/officeart/2005/8/layout/list1"/>
    <dgm:cxn modelId="{92D6C826-FC35-4822-A552-BE8A95A13A08}" type="presParOf" srcId="{4C7B9E13-2D75-4532-A5FF-B36C944A18C7}" destId="{60139CCF-1C3F-4973-91C0-3D0BCBB3480B}" srcOrd="7" destOrd="0" presId="urn:microsoft.com/office/officeart/2005/8/layout/list1"/>
    <dgm:cxn modelId="{745ED00E-FF95-495E-9667-B2E4CB44B572}" type="presParOf" srcId="{4C7B9E13-2D75-4532-A5FF-B36C944A18C7}" destId="{098D9123-7A84-41B5-A9FC-0937773ECB8E}" srcOrd="8" destOrd="0" presId="urn:microsoft.com/office/officeart/2005/8/layout/list1"/>
    <dgm:cxn modelId="{A378F75E-ABC5-4DCF-B2EF-3F28BB98D011}" type="presParOf" srcId="{098D9123-7A84-41B5-A9FC-0937773ECB8E}" destId="{AA2837FD-CCF8-41F7-ADE2-FDA683E20A84}" srcOrd="0" destOrd="0" presId="urn:microsoft.com/office/officeart/2005/8/layout/list1"/>
    <dgm:cxn modelId="{E6ED551C-D15F-4FE2-AAD5-85B88096716E}" type="presParOf" srcId="{098D9123-7A84-41B5-A9FC-0937773ECB8E}" destId="{2FE1CFA1-7559-45CF-AFFF-F535076A97F5}" srcOrd="1" destOrd="0" presId="urn:microsoft.com/office/officeart/2005/8/layout/list1"/>
    <dgm:cxn modelId="{DD3B080C-C486-4C7A-879D-F326513B0231}" type="presParOf" srcId="{4C7B9E13-2D75-4532-A5FF-B36C944A18C7}" destId="{417C05C0-58F7-4D72-B933-7DE4EEE3132C}" srcOrd="9" destOrd="0" presId="urn:microsoft.com/office/officeart/2005/8/layout/list1"/>
    <dgm:cxn modelId="{7BC4187C-26A6-4278-AAFA-74099FEAACDC}" type="presParOf" srcId="{4C7B9E13-2D75-4532-A5FF-B36C944A18C7}" destId="{E58D81E8-02FB-46A6-99E0-AD75B0D73758}" srcOrd="10" destOrd="0" presId="urn:microsoft.com/office/officeart/2005/8/layout/list1"/>
    <dgm:cxn modelId="{0779014C-6BED-4404-95D6-90565835DCC7}" type="presParOf" srcId="{4C7B9E13-2D75-4532-A5FF-B36C944A18C7}" destId="{5CA7A8E4-4D42-45E6-B68E-5A91F824426D}" srcOrd="11" destOrd="0" presId="urn:microsoft.com/office/officeart/2005/8/layout/list1"/>
    <dgm:cxn modelId="{540AA901-7C20-41B1-B02B-9FEFFD00B6D4}" type="presParOf" srcId="{4C7B9E13-2D75-4532-A5FF-B36C944A18C7}" destId="{B09B8BB3-81DF-430F-BC74-024596A96397}" srcOrd="12" destOrd="0" presId="urn:microsoft.com/office/officeart/2005/8/layout/list1"/>
    <dgm:cxn modelId="{6142C2DA-D8EC-4015-B86C-BE17F4E3D800}" type="presParOf" srcId="{B09B8BB3-81DF-430F-BC74-024596A96397}" destId="{84196DBC-0CD3-45FC-A685-B66AAFFBA4C5}" srcOrd="0" destOrd="0" presId="urn:microsoft.com/office/officeart/2005/8/layout/list1"/>
    <dgm:cxn modelId="{EDCAA36D-3813-4BF0-8A64-C21752615242}" type="presParOf" srcId="{B09B8BB3-81DF-430F-BC74-024596A96397}" destId="{BD0CD298-8446-41D5-BAB1-0B9D53BC4C17}" srcOrd="1" destOrd="0" presId="urn:microsoft.com/office/officeart/2005/8/layout/list1"/>
    <dgm:cxn modelId="{9C0130CB-98C7-4F5C-B378-AAF59AEF90CD}" type="presParOf" srcId="{4C7B9E13-2D75-4532-A5FF-B36C944A18C7}" destId="{CC33FA38-29B8-4352-924C-0D9CF589CDDF}" srcOrd="13" destOrd="0" presId="urn:microsoft.com/office/officeart/2005/8/layout/list1"/>
    <dgm:cxn modelId="{BC05907C-6D3F-45F9-8DE3-AC487C3A82BD}" type="presParOf" srcId="{4C7B9E13-2D75-4532-A5FF-B36C944A18C7}" destId="{A1FB5300-5865-4631-8A7E-F6A710F75F40}" srcOrd="14" destOrd="0" presId="urn:microsoft.com/office/officeart/2005/8/layout/list1"/>
    <dgm:cxn modelId="{7EC453F2-B78B-48CF-B2D1-E6DA742102C3}" type="presParOf" srcId="{4C7B9E13-2D75-4532-A5FF-B36C944A18C7}" destId="{8B60474D-8408-4E59-98F8-18B90E850EC2}" srcOrd="15" destOrd="0" presId="urn:microsoft.com/office/officeart/2005/8/layout/list1"/>
    <dgm:cxn modelId="{A786B436-EBFA-465D-9D13-526C0F9D587E}" type="presParOf" srcId="{4C7B9E13-2D75-4532-A5FF-B36C944A18C7}" destId="{215DCB50-4D26-402D-AD53-CA3DB6349371}" srcOrd="16" destOrd="0" presId="urn:microsoft.com/office/officeart/2005/8/layout/list1"/>
    <dgm:cxn modelId="{BC37F115-0772-45FB-80FF-547C801D0550}" type="presParOf" srcId="{215DCB50-4D26-402D-AD53-CA3DB6349371}" destId="{139FCE25-BB5B-43D2-AD7A-C5301750FF20}" srcOrd="0" destOrd="0" presId="urn:microsoft.com/office/officeart/2005/8/layout/list1"/>
    <dgm:cxn modelId="{B015C325-E5E1-4F8B-8EF4-F77EB380782B}" type="presParOf" srcId="{215DCB50-4D26-402D-AD53-CA3DB6349371}" destId="{3432F8A5-F490-4EA7-BD1A-62869DE26B98}" srcOrd="1" destOrd="0" presId="urn:microsoft.com/office/officeart/2005/8/layout/list1"/>
    <dgm:cxn modelId="{53E35C7A-CDCD-470E-AF20-7BD886C2EFD0}" type="presParOf" srcId="{4C7B9E13-2D75-4532-A5FF-B36C944A18C7}" destId="{6B758D09-CF10-4E32-A748-EA70329BFB65}" srcOrd="17" destOrd="0" presId="urn:microsoft.com/office/officeart/2005/8/layout/list1"/>
    <dgm:cxn modelId="{AC2BE095-D74E-499B-935D-86F94FE7B587}" type="presParOf" srcId="{4C7B9E13-2D75-4532-A5FF-B36C944A18C7}" destId="{E2191939-B79F-40FC-961C-E94D75D7CCBA}" srcOrd="18" destOrd="0" presId="urn:microsoft.com/office/officeart/2005/8/layout/lis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D5F84-E806-40FF-A1F8-D26A8C65D13C}" type="datetimeFigureOut">
              <a:rPr lang="ru-RU" smtClean="0"/>
              <a:t>30.05.2015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9770-93F0-4F6D-B0A9-61AF347109C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D5F84-E806-40FF-A1F8-D26A8C65D13C}" type="datetimeFigureOut">
              <a:rPr lang="ru-RU" smtClean="0"/>
              <a:t>30.05.2015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9770-93F0-4F6D-B0A9-61AF347109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D5F84-E806-40FF-A1F8-D26A8C65D13C}" type="datetimeFigureOut">
              <a:rPr lang="ru-RU" smtClean="0"/>
              <a:t>30.05.2015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9770-93F0-4F6D-B0A9-61AF347109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D5F84-E806-40FF-A1F8-D26A8C65D13C}" type="datetimeFigureOut">
              <a:rPr lang="ru-RU" smtClean="0"/>
              <a:t>30.05.2015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9770-93F0-4F6D-B0A9-61AF347109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D5F84-E806-40FF-A1F8-D26A8C65D13C}" type="datetimeFigureOut">
              <a:rPr lang="ru-RU" smtClean="0"/>
              <a:t>30.05.2015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0F279770-93F0-4F6D-B0A9-61AF347109C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D5F84-E806-40FF-A1F8-D26A8C65D13C}" type="datetimeFigureOut">
              <a:rPr lang="ru-RU" smtClean="0"/>
              <a:t>30.05.2015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9770-93F0-4F6D-B0A9-61AF347109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D5F84-E806-40FF-A1F8-D26A8C65D13C}" type="datetimeFigureOut">
              <a:rPr lang="ru-RU" smtClean="0"/>
              <a:t>30.05.2015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9770-93F0-4F6D-B0A9-61AF347109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D5F84-E806-40FF-A1F8-D26A8C65D13C}" type="datetimeFigureOut">
              <a:rPr lang="ru-RU" smtClean="0"/>
              <a:t>30.05.2015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9770-93F0-4F6D-B0A9-61AF347109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D5F84-E806-40FF-A1F8-D26A8C65D13C}" type="datetimeFigureOut">
              <a:rPr lang="ru-RU" smtClean="0"/>
              <a:t>30.05.2015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9770-93F0-4F6D-B0A9-61AF347109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D5F84-E806-40FF-A1F8-D26A8C65D13C}" type="datetimeFigureOut">
              <a:rPr lang="ru-RU" smtClean="0"/>
              <a:t>30.05.2015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9770-93F0-4F6D-B0A9-61AF347109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D5F84-E806-40FF-A1F8-D26A8C65D13C}" type="datetimeFigureOut">
              <a:rPr lang="ru-RU" smtClean="0"/>
              <a:t>30.05.2015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9770-93F0-4F6D-B0A9-61AF347109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82D5F84-E806-40FF-A1F8-D26A8C65D13C}" type="datetimeFigureOut">
              <a:rPr lang="ru-RU" smtClean="0"/>
              <a:t>30.05.2015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F279770-93F0-4F6D-B0A9-61AF347109C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Проектная деятельность учащихся.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Проект учителя МБОУ СОШ №13</a:t>
            </a:r>
          </a:p>
          <a:p>
            <a:r>
              <a:rPr lang="ru-RU" dirty="0" smtClean="0"/>
              <a:t>г</a:t>
            </a:r>
            <a:r>
              <a:rPr lang="ru-RU" dirty="0" smtClean="0"/>
              <a:t>.Приморско-Ахтарска</a:t>
            </a:r>
          </a:p>
          <a:p>
            <a:r>
              <a:rPr lang="ru-RU" dirty="0" err="1" smtClean="0"/>
              <a:t>Бигдаш</a:t>
            </a:r>
            <a:r>
              <a:rPr lang="ru-RU" dirty="0" smtClean="0"/>
              <a:t> Надежды Ивановны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Значимость проектной деятельности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Проекты наиболее популярны в современной школе, т.к. позволяют раскрывать творческие возможности учащихся с разным интеллектуальным уровнем;</a:t>
            </a:r>
          </a:p>
          <a:p>
            <a:r>
              <a:rPr lang="ru-RU" dirty="0" smtClean="0"/>
              <a:t>Видовое разнообразие, позволяющее каждому ребенку поучаствовать в работе, почувствовать свою социальную значимость.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Из чего состоит проектная деятельность?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08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Учитель и проектная деятельность учащихся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08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Формирование комплекса умений и навыков при составлении проекта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08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Проектные конкурсы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08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Дети, создающие проекты</a:t>
            </a:r>
            <a:endParaRPr lang="ru-RU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142984"/>
            <a:ext cx="4673316" cy="2737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5984" y="3998462"/>
            <a:ext cx="4882349" cy="2859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 descr="C:\Users\ва\Pictures\2013-02-19\11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57752" y="1142984"/>
            <a:ext cx="3929058" cy="2786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Список использованной литературы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Какова роль учителя в проектной деятельности? Персональный сайт учителя  муниципального казённого общеобразовательного учреждения "</a:t>
            </a:r>
            <a:r>
              <a:rPr lang="ru-RU" dirty="0" err="1" smtClean="0"/>
              <a:t>Эссойльская</a:t>
            </a:r>
            <a:r>
              <a:rPr lang="ru-RU" dirty="0" smtClean="0"/>
              <a:t> средняя общеобразовательная школа" </a:t>
            </a:r>
            <a:r>
              <a:rPr lang="ru-RU" dirty="0" err="1" smtClean="0"/>
              <a:t>Лисицкой</a:t>
            </a:r>
            <a:r>
              <a:rPr lang="ru-RU" dirty="0" smtClean="0"/>
              <a:t> Ольги Анатольевны.</a:t>
            </a:r>
          </a:p>
          <a:p>
            <a:pPr lvl="0"/>
            <a:r>
              <a:rPr lang="ru-RU" dirty="0" smtClean="0"/>
              <a:t>Основные требования к проекту. Сайт учителя биологии и географии Муравлевой Валентины Павловны.</a:t>
            </a:r>
          </a:p>
          <a:p>
            <a:pPr lvl="0"/>
            <a:r>
              <a:rPr lang="ru-RU" dirty="0" smtClean="0"/>
              <a:t>Проектная деятельность учителя. Сайт </a:t>
            </a:r>
            <a:r>
              <a:rPr lang="ru-RU" dirty="0" err="1" smtClean="0"/>
              <a:t>Сотниченко</a:t>
            </a:r>
            <a:r>
              <a:rPr lang="ru-RU" dirty="0" smtClean="0"/>
              <a:t> Людмилы Геннадьевны.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78</TotalTime>
  <Words>196</Words>
  <Application>Microsoft Office PowerPoint</Application>
  <PresentationFormat>Экран (4:3)</PresentationFormat>
  <Paragraphs>37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Апекс</vt:lpstr>
      <vt:lpstr>Проектная деятельность учащихся.</vt:lpstr>
      <vt:lpstr>Значимость проектной деятельности</vt:lpstr>
      <vt:lpstr>Из чего состоит проектная деятельность?</vt:lpstr>
      <vt:lpstr>Учитель и проектная деятельность учащихся</vt:lpstr>
      <vt:lpstr>Формирование комплекса умений и навыков при составлении проекта</vt:lpstr>
      <vt:lpstr>Проектные конкурсы</vt:lpstr>
      <vt:lpstr>Дети, создающие проекты</vt:lpstr>
      <vt:lpstr>Список использованной литературы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Проектная деятельность учащихся.</dc:title>
  <dc:creator>Admin</dc:creator>
  <cp:lastModifiedBy>Admin</cp:lastModifiedBy>
  <cp:revision>8</cp:revision>
  <dcterms:created xsi:type="dcterms:W3CDTF">2015-05-30T05:57:35Z</dcterms:created>
  <dcterms:modified xsi:type="dcterms:W3CDTF">2015-05-30T07:16:33Z</dcterms:modified>
</cp:coreProperties>
</file>